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Ubuntu Condensed"/>
      <p:regular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Lato Light"/>
      <p:regular r:id="rId46"/>
      <p:bold r:id="rId47"/>
      <p:italic r:id="rId48"/>
      <p:boldItalic r:id="rId49"/>
    </p:embeddedFont>
    <p:embeddedFont>
      <p:font typeface="Fira Sans Condensed Medium"/>
      <p:regular r:id="rId50"/>
      <p:bold r:id="rId51"/>
      <p:italic r:id="rId52"/>
      <p:boldItalic r:id="rId53"/>
    </p:embeddedFont>
    <p:embeddedFont>
      <p:font typeface="Fira Sans Extra Condensed Medium"/>
      <p:regular r:id="rId54"/>
      <p:bold r:id="rId55"/>
      <p:italic r:id="rId56"/>
      <p:boldItalic r:id="rId57"/>
    </p:embeddedFont>
    <p:embeddedFont>
      <p:font typeface="Livvic Medium"/>
      <p:regular r:id="rId58"/>
      <p:bold r:id="rId59"/>
      <p:italic r:id="rId60"/>
      <p:boldItalic r:id="rId61"/>
    </p:embeddedFont>
    <p:embeddedFont>
      <p:font typeface="Livvic"/>
      <p:regular r:id="rId62"/>
      <p:bold r:id="rId63"/>
      <p:italic r:id="rId64"/>
      <p:boldItalic r:id="rId65"/>
    </p:embeddedFont>
    <p:embeddedFont>
      <p:font typeface="Nanum Gothic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80">
          <p15:clr>
            <a:srgbClr val="9AA0A6"/>
          </p15:clr>
        </p15:guide>
        <p15:guide id="2" orient="horz" pos="20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C01515-E0DA-4E8A-B692-5E2A4357D836}">
  <a:tblStyle styleId="{ECC01515-E0DA-4E8A-B692-5E2A4357D83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80" orient="horz"/>
        <p:guide pos="20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Lato-regular.fntdata"/><Relationship Id="rId41" Type="http://schemas.openxmlformats.org/officeDocument/2006/relationships/font" Target="fonts/UbuntuCondensed-regular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LatoLigh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Light-italic.fntdata"/><Relationship Id="rId47" Type="http://schemas.openxmlformats.org/officeDocument/2006/relationships/font" Target="fonts/LatoLight-bold.fntdata"/><Relationship Id="rId49" Type="http://schemas.openxmlformats.org/officeDocument/2006/relationships/font" Target="fonts/La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ivvic-regular.fntdata"/><Relationship Id="rId61" Type="http://schemas.openxmlformats.org/officeDocument/2006/relationships/font" Target="fonts/LivvicMedium-boldItalic.fntdata"/><Relationship Id="rId20" Type="http://schemas.openxmlformats.org/officeDocument/2006/relationships/slide" Target="slides/slide14.xml"/><Relationship Id="rId64" Type="http://schemas.openxmlformats.org/officeDocument/2006/relationships/font" Target="fonts/Livvic-italic.fntdata"/><Relationship Id="rId63" Type="http://schemas.openxmlformats.org/officeDocument/2006/relationships/font" Target="fonts/Livvic-bold.fntdata"/><Relationship Id="rId22" Type="http://schemas.openxmlformats.org/officeDocument/2006/relationships/slide" Target="slides/slide16.xml"/><Relationship Id="rId66" Type="http://schemas.openxmlformats.org/officeDocument/2006/relationships/font" Target="fonts/NanumGothic-regular.fntdata"/><Relationship Id="rId21" Type="http://schemas.openxmlformats.org/officeDocument/2006/relationships/slide" Target="slides/slide15.xml"/><Relationship Id="rId65" Type="http://schemas.openxmlformats.org/officeDocument/2006/relationships/font" Target="fonts/Livvic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NanumGothic-bold.fntdata"/><Relationship Id="rId60" Type="http://schemas.openxmlformats.org/officeDocument/2006/relationships/font" Target="fonts/LivvicMedium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CondensedMedium-bold.fntdata"/><Relationship Id="rId50" Type="http://schemas.openxmlformats.org/officeDocument/2006/relationships/font" Target="fonts/FiraSansCondensedMedium-regular.fntdata"/><Relationship Id="rId53" Type="http://schemas.openxmlformats.org/officeDocument/2006/relationships/font" Target="fonts/FiraSansCondensedMedium-boldItalic.fntdata"/><Relationship Id="rId52" Type="http://schemas.openxmlformats.org/officeDocument/2006/relationships/font" Target="fonts/FiraSansCondensedMedium-italic.fntdata"/><Relationship Id="rId11" Type="http://schemas.openxmlformats.org/officeDocument/2006/relationships/slide" Target="slides/slide5.xml"/><Relationship Id="rId55" Type="http://schemas.openxmlformats.org/officeDocument/2006/relationships/font" Target="fonts/FiraSansExtraCondensedMedium-bold.fntdata"/><Relationship Id="rId10" Type="http://schemas.openxmlformats.org/officeDocument/2006/relationships/slide" Target="slides/slide4.xml"/><Relationship Id="rId54" Type="http://schemas.openxmlformats.org/officeDocument/2006/relationships/font" Target="fonts/FiraSansExtraCondensedMedium-regular.fntdata"/><Relationship Id="rId13" Type="http://schemas.openxmlformats.org/officeDocument/2006/relationships/slide" Target="slides/slide7.xml"/><Relationship Id="rId57" Type="http://schemas.openxmlformats.org/officeDocument/2006/relationships/font" Target="fonts/FiraSansExtraCondensedMedium-boldItalic.fntdata"/><Relationship Id="rId12" Type="http://schemas.openxmlformats.org/officeDocument/2006/relationships/slide" Target="slides/slide6.xml"/><Relationship Id="rId56" Type="http://schemas.openxmlformats.org/officeDocument/2006/relationships/font" Target="fonts/FiraSansExtraCondensedMedium-italic.fntdata"/><Relationship Id="rId15" Type="http://schemas.openxmlformats.org/officeDocument/2006/relationships/slide" Target="slides/slide9.xml"/><Relationship Id="rId59" Type="http://schemas.openxmlformats.org/officeDocument/2006/relationships/font" Target="fonts/LivvicMedium-bold.fntdata"/><Relationship Id="rId14" Type="http://schemas.openxmlformats.org/officeDocument/2006/relationships/slide" Target="slides/slide8.xml"/><Relationship Id="rId58" Type="http://schemas.openxmlformats.org/officeDocument/2006/relationships/font" Target="fonts/Livvic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f47863c7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f47863c7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f47863c7d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f47863c7d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사료랑 연관성을 더 부각을 시켜야함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f493a9930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f493a993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61ca1fa1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161ca1fa1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f47863c7df_4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f47863c7df_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큰 그림 -&gt; 작은 그림으로 설명을 할 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문제에 대한 이해가 먼저 필요함 이러한 기술을 제시합니다.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솔류션 정리가 안되면 끝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f47863c7df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f47863c7df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f47863c7df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f47863c7df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-&gt; 글자가 작음 적은 영역을 명확하게 보여줄 수 있게 수정할 것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세로로 김(4개?)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f47863c7df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f47863c7df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직접 작성했음을 어필할 것 그래피로 그릴 수 있을 정도로 알고리즘 작업을 끝내 놓았음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47863c7d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f47863c7d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궁금적인 보고서임  왼쪽 위의 음식?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f47863c7df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f47863c7df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bad7467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bad7467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47863c7df_4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47863c7df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f47863c7df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f47863c7df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f47863c7df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f47863c7df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f47863c7df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f47863c7df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f47863c7df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f47863c7df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정답 : 사용자 수가 당장에는 많지는 않더라도 추후에 많아질 것 을 대비해서 만들기 위함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캡스톤을 통해 성과물을 만들어낸다는 것에 대한 이야기 전공지식에 대한 의미있는 이야기를 만들기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포토폴리오를 통해 취업을 잘하고 싶다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f493a993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f493a993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f493a9930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f493a9930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f493a9930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f493a9930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f493a9930d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f493a9930d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f493a9930d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f493a9930d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f47863c7d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f47863c7d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구체적인 파트를 수정할 것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백엔드의 경우 역할 분담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f493a9930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f493a9930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f493a9930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f493a9930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f493a9930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f493a9930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기존에 만들어진 opensource 를 사용해서 만들 것 API를 통해서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161ca1fa1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161ca1fa1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향후 계획 캡스톤 일정을 추가할 것 마지막에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f47863c7df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f47863c7df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향후 계획 캡스톤 일정을 추가할 것 마지막에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161ca1fa1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161ca1fa1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펫푸드가 위주로 강조할 것 (하이라이트)(빨강)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f47863c7df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f47863c7df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 제기가 없음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f47863c7df_4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f47863c7df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문제 제기가 없음 설득을 시켜야함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큰 그림을 보여주고 알고리즘을 설명하는 것이 중요함 (알고리즘 전에 보여주는 것이 중요함)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f47863c7df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f47863c7df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161ca1fa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161ca1fa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펫푸드가 위주로 강조할 것 (하이라이트)(빨강)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f493a9930d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f493a9930d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925" y="396350"/>
            <a:ext cx="3206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8039750" y="381000"/>
            <a:ext cx="1457400" cy="1457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8900" y="-394400"/>
            <a:ext cx="4004400" cy="40044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rot="10800000">
            <a:off x="0" y="435650"/>
            <a:ext cx="4753200" cy="4753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608775" y="1817125"/>
            <a:ext cx="7926600" cy="13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 flipH="1">
            <a:off x="608775" y="3130400"/>
            <a:ext cx="79266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1"/>
          <p:cNvSpPr/>
          <p:nvPr/>
        </p:nvSpPr>
        <p:spPr>
          <a:xfrm>
            <a:off x="6510300" y="0"/>
            <a:ext cx="2633700" cy="26337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 rot="5400000">
            <a:off x="8690975" y="4133625"/>
            <a:ext cx="810000" cy="810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 rot="5400000">
            <a:off x="-388825" y="346550"/>
            <a:ext cx="810000" cy="810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 flipH="1">
            <a:off x="2735660" y="2962504"/>
            <a:ext cx="163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 flipH="1">
            <a:off x="2597644" y="360691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" type="title"/>
          </p:nvPr>
        </p:nvSpPr>
        <p:spPr>
          <a:xfrm flipH="1">
            <a:off x="2703904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3" type="ctrTitle"/>
          </p:nvPr>
        </p:nvSpPr>
        <p:spPr>
          <a:xfrm flipH="1">
            <a:off x="6515993" y="2962504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4" type="subTitle"/>
          </p:nvPr>
        </p:nvSpPr>
        <p:spPr>
          <a:xfrm flipH="1">
            <a:off x="6584071" y="360691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5" type="title"/>
          </p:nvPr>
        </p:nvSpPr>
        <p:spPr>
          <a:xfrm flipH="1">
            <a:off x="6690326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6" type="ctrTitle"/>
          </p:nvPr>
        </p:nvSpPr>
        <p:spPr>
          <a:xfrm flipH="1">
            <a:off x="787428" y="2962504"/>
            <a:ext cx="1535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7" type="subTitle"/>
          </p:nvPr>
        </p:nvSpPr>
        <p:spPr>
          <a:xfrm flipH="1">
            <a:off x="601998" y="360691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8" type="title"/>
          </p:nvPr>
        </p:nvSpPr>
        <p:spPr>
          <a:xfrm flipH="1">
            <a:off x="708262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9" type="ctrTitle"/>
          </p:nvPr>
        </p:nvSpPr>
        <p:spPr>
          <a:xfrm flipH="1">
            <a:off x="4730387" y="2962504"/>
            <a:ext cx="163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3" type="subTitle"/>
          </p:nvPr>
        </p:nvSpPr>
        <p:spPr>
          <a:xfrm flipH="1">
            <a:off x="4592385" y="3606910"/>
            <a:ext cx="19065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14" type="title"/>
          </p:nvPr>
        </p:nvSpPr>
        <p:spPr>
          <a:xfrm flipH="1">
            <a:off x="4698643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15" type="ctrTitle"/>
          </p:nvPr>
        </p:nvSpPr>
        <p:spPr>
          <a:xfrm>
            <a:off x="1555275" y="327500"/>
            <a:ext cx="6222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28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hasCustomPrompt="1" type="title"/>
          </p:nvPr>
        </p:nvSpPr>
        <p:spPr>
          <a:xfrm flipH="1">
            <a:off x="3789830" y="123141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/>
          <p:nvPr>
            <p:ph hasCustomPrompt="1" idx="2" type="title"/>
          </p:nvPr>
        </p:nvSpPr>
        <p:spPr>
          <a:xfrm flipH="1">
            <a:off x="1088750" y="1278876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hasCustomPrompt="1" idx="3" type="title"/>
          </p:nvPr>
        </p:nvSpPr>
        <p:spPr>
          <a:xfrm flipH="1">
            <a:off x="6348425" y="124283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idx="4" type="ctrTitle"/>
          </p:nvPr>
        </p:nvSpPr>
        <p:spPr>
          <a:xfrm>
            <a:off x="1555275" y="327500"/>
            <a:ext cx="6222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5" type="ctrTitle"/>
          </p:nvPr>
        </p:nvSpPr>
        <p:spPr>
          <a:xfrm flipH="1">
            <a:off x="6203975" y="1896850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 flipH="1">
            <a:off x="6147425" y="2256084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6" type="ctrTitle"/>
          </p:nvPr>
        </p:nvSpPr>
        <p:spPr>
          <a:xfrm flipH="1">
            <a:off x="3645375" y="1885434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7" type="subTitle"/>
          </p:nvPr>
        </p:nvSpPr>
        <p:spPr>
          <a:xfrm flipH="1">
            <a:off x="3588825" y="2254799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8" type="ctrTitle"/>
          </p:nvPr>
        </p:nvSpPr>
        <p:spPr>
          <a:xfrm flipH="1">
            <a:off x="1029041" y="1882204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9" type="subTitle"/>
          </p:nvPr>
        </p:nvSpPr>
        <p:spPr>
          <a:xfrm flipH="1">
            <a:off x="972491" y="2251575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hasCustomPrompt="1" idx="13" type="title"/>
          </p:nvPr>
        </p:nvSpPr>
        <p:spPr>
          <a:xfrm flipH="1">
            <a:off x="3771416" y="323396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4"/>
          <p:cNvSpPr txBox="1"/>
          <p:nvPr>
            <p:ph hasCustomPrompt="1" idx="14" type="title"/>
          </p:nvPr>
        </p:nvSpPr>
        <p:spPr>
          <a:xfrm flipH="1">
            <a:off x="1180737" y="321981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/>
          <p:nvPr>
            <p:ph hasCustomPrompt="1" idx="15" type="title"/>
          </p:nvPr>
        </p:nvSpPr>
        <p:spPr>
          <a:xfrm flipH="1">
            <a:off x="6348428" y="3233964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6" type="ctrTitle"/>
          </p:nvPr>
        </p:nvSpPr>
        <p:spPr>
          <a:xfrm flipH="1">
            <a:off x="6203978" y="3887979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7" type="subTitle"/>
          </p:nvPr>
        </p:nvSpPr>
        <p:spPr>
          <a:xfrm flipH="1">
            <a:off x="6190028" y="4240128"/>
            <a:ext cx="20706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8" type="ctrTitle"/>
          </p:nvPr>
        </p:nvSpPr>
        <p:spPr>
          <a:xfrm flipH="1">
            <a:off x="3626966" y="3887979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9" type="subTitle"/>
          </p:nvPr>
        </p:nvSpPr>
        <p:spPr>
          <a:xfrm flipH="1">
            <a:off x="3613016" y="4240128"/>
            <a:ext cx="20706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20" type="ctrTitle"/>
          </p:nvPr>
        </p:nvSpPr>
        <p:spPr>
          <a:xfrm flipH="1">
            <a:off x="860487" y="3894100"/>
            <a:ext cx="2394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21" type="subTitle"/>
          </p:nvPr>
        </p:nvSpPr>
        <p:spPr>
          <a:xfrm flipH="1">
            <a:off x="1022337" y="4241353"/>
            <a:ext cx="20706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4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499950" y="9984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3">
  <p:cSld name="CUSTOM_50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hasCustomPrompt="1" type="title"/>
          </p:nvPr>
        </p:nvSpPr>
        <p:spPr>
          <a:xfrm flipH="1">
            <a:off x="3861063" y="205186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 txBox="1"/>
          <p:nvPr>
            <p:ph hasCustomPrompt="1" idx="2" type="title"/>
          </p:nvPr>
        </p:nvSpPr>
        <p:spPr>
          <a:xfrm flipH="1">
            <a:off x="1159988" y="2051878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/>
          <p:nvPr>
            <p:ph hasCustomPrompt="1" idx="3" type="title"/>
          </p:nvPr>
        </p:nvSpPr>
        <p:spPr>
          <a:xfrm flipH="1">
            <a:off x="6419663" y="2051885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5"/>
          <p:cNvSpPr txBox="1"/>
          <p:nvPr>
            <p:ph idx="4" type="ctrTitle"/>
          </p:nvPr>
        </p:nvSpPr>
        <p:spPr>
          <a:xfrm>
            <a:off x="1555275" y="327500"/>
            <a:ext cx="6222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5" type="ctrTitle"/>
          </p:nvPr>
        </p:nvSpPr>
        <p:spPr>
          <a:xfrm flipH="1">
            <a:off x="6275213" y="3084096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 flipH="1">
            <a:off x="6218663" y="3442401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6" type="ctrTitle"/>
          </p:nvPr>
        </p:nvSpPr>
        <p:spPr>
          <a:xfrm flipH="1">
            <a:off x="3716613" y="3082170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7" type="subTitle"/>
          </p:nvPr>
        </p:nvSpPr>
        <p:spPr>
          <a:xfrm flipH="1">
            <a:off x="3660063" y="3440469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8" type="ctrTitle"/>
          </p:nvPr>
        </p:nvSpPr>
        <p:spPr>
          <a:xfrm flipH="1">
            <a:off x="1015538" y="3088429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9" type="subTitle"/>
          </p:nvPr>
        </p:nvSpPr>
        <p:spPr>
          <a:xfrm flipH="1">
            <a:off x="958988" y="3437245"/>
            <a:ext cx="21558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5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499950" y="9984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9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7866000" y="35607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2970079" y="32676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2736825" y="1464100"/>
            <a:ext cx="3338400" cy="15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16"/>
          <p:cNvSpPr/>
          <p:nvPr/>
        </p:nvSpPr>
        <p:spPr>
          <a:xfrm rot="10800000">
            <a:off x="-19050" y="2315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0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2602075" y="49287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ctrTitle"/>
          </p:nvPr>
        </p:nvSpPr>
        <p:spPr>
          <a:xfrm>
            <a:off x="14038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 flipH="1">
            <a:off x="8191675" y="413152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596525" y="246525"/>
            <a:ext cx="80226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 flipH="1">
            <a:off x="596613" y="3717954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2" type="subTitle"/>
          </p:nvPr>
        </p:nvSpPr>
        <p:spPr>
          <a:xfrm>
            <a:off x="5971025" y="3721600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3" type="subTitle"/>
          </p:nvPr>
        </p:nvSpPr>
        <p:spPr>
          <a:xfrm flipH="1">
            <a:off x="596528" y="3251205"/>
            <a:ext cx="2648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4" type="subTitle"/>
          </p:nvPr>
        </p:nvSpPr>
        <p:spPr>
          <a:xfrm>
            <a:off x="5971025" y="3251200"/>
            <a:ext cx="2648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5" type="subTitle"/>
          </p:nvPr>
        </p:nvSpPr>
        <p:spPr>
          <a:xfrm>
            <a:off x="3283825" y="3717950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6" type="subTitle"/>
          </p:nvPr>
        </p:nvSpPr>
        <p:spPr>
          <a:xfrm>
            <a:off x="3283825" y="3247550"/>
            <a:ext cx="2648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">
  <p:cSld name="CUSTOM_19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ctrTitle"/>
          </p:nvPr>
        </p:nvSpPr>
        <p:spPr>
          <a:xfrm flipH="1">
            <a:off x="3772929" y="628600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3772913" y="1142940"/>
            <a:ext cx="32595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2" type="ctrTitle"/>
          </p:nvPr>
        </p:nvSpPr>
        <p:spPr>
          <a:xfrm flipH="1">
            <a:off x="2307846" y="2774775"/>
            <a:ext cx="321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19"/>
          <p:cNvSpPr txBox="1"/>
          <p:nvPr>
            <p:ph idx="3" type="subTitle"/>
          </p:nvPr>
        </p:nvSpPr>
        <p:spPr>
          <a:xfrm>
            <a:off x="2307862" y="3270145"/>
            <a:ext cx="32172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19"/>
          <p:cNvSpPr/>
          <p:nvPr/>
        </p:nvSpPr>
        <p:spPr>
          <a:xfrm>
            <a:off x="8495150" y="1328050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-411250" y="2417750"/>
            <a:ext cx="1032300" cy="1032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 ">
  <p:cSld name="CUSTOM_3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ctrTitle"/>
          </p:nvPr>
        </p:nvSpPr>
        <p:spPr>
          <a:xfrm flipH="1">
            <a:off x="820179" y="2475668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0"/>
          <p:cNvSpPr txBox="1"/>
          <p:nvPr>
            <p:ph idx="1" type="subTitle"/>
          </p:nvPr>
        </p:nvSpPr>
        <p:spPr>
          <a:xfrm>
            <a:off x="820163" y="3293131"/>
            <a:ext cx="32595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2" type="ctrTitle"/>
          </p:nvPr>
        </p:nvSpPr>
        <p:spPr>
          <a:xfrm flipH="1">
            <a:off x="820179" y="292456"/>
            <a:ext cx="3259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0"/>
          <p:cNvSpPr txBox="1"/>
          <p:nvPr>
            <p:ph idx="3" type="subTitle"/>
          </p:nvPr>
        </p:nvSpPr>
        <p:spPr>
          <a:xfrm>
            <a:off x="820163" y="1096449"/>
            <a:ext cx="32595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/>
          <p:nvPr/>
        </p:nvSpPr>
        <p:spPr>
          <a:xfrm>
            <a:off x="8399400" y="11985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 rot="10800000">
            <a:off x="-152400" y="-4207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300825" y="-217650"/>
            <a:ext cx="1761900" cy="17619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649200" y="4242225"/>
            <a:ext cx="1369200" cy="136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117524" y="3064825"/>
            <a:ext cx="246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836650" y="1023556"/>
            <a:ext cx="2940300" cy="13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 flipH="1">
            <a:off x="1117524" y="3757481"/>
            <a:ext cx="2462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0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ctrTitle"/>
          </p:nvPr>
        </p:nvSpPr>
        <p:spPr>
          <a:xfrm flipH="1">
            <a:off x="1214713" y="883368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1214588" y="1406550"/>
            <a:ext cx="32025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2" type="ctrTitle"/>
          </p:nvPr>
        </p:nvSpPr>
        <p:spPr>
          <a:xfrm flipH="1">
            <a:off x="4753675" y="883357"/>
            <a:ext cx="3202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1"/>
          <p:cNvSpPr txBox="1"/>
          <p:nvPr>
            <p:ph idx="3" type="subTitle"/>
          </p:nvPr>
        </p:nvSpPr>
        <p:spPr>
          <a:xfrm>
            <a:off x="4753550" y="1403586"/>
            <a:ext cx="32025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rot="10800000">
            <a:off x="-57500" y="34511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6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ctrTitle"/>
          </p:nvPr>
        </p:nvSpPr>
        <p:spPr>
          <a:xfrm>
            <a:off x="4449950" y="2686775"/>
            <a:ext cx="3577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1" type="subTitle"/>
          </p:nvPr>
        </p:nvSpPr>
        <p:spPr>
          <a:xfrm>
            <a:off x="4449950" y="2029800"/>
            <a:ext cx="3577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3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ctrTitle"/>
          </p:nvPr>
        </p:nvSpPr>
        <p:spPr>
          <a:xfrm>
            <a:off x="478050" y="2969350"/>
            <a:ext cx="3577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" type="subTitle"/>
          </p:nvPr>
        </p:nvSpPr>
        <p:spPr>
          <a:xfrm>
            <a:off x="478050" y="2321875"/>
            <a:ext cx="35778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7057700" y="-10246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2602075" y="49287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type="ctrTitle"/>
          </p:nvPr>
        </p:nvSpPr>
        <p:spPr>
          <a:xfrm>
            <a:off x="14038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 flipH="1" rot="10800000">
            <a:off x="7875525" y="38274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 flipH="1">
            <a:off x="0" y="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type="ctrTitle"/>
          </p:nvPr>
        </p:nvSpPr>
        <p:spPr>
          <a:xfrm>
            <a:off x="14038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65" name="Google Shape;165;p25"/>
          <p:cNvSpPr/>
          <p:nvPr/>
        </p:nvSpPr>
        <p:spPr>
          <a:xfrm>
            <a:off x="-666675" y="1671775"/>
            <a:ext cx="4638600" cy="463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6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812475" y="2843752"/>
            <a:ext cx="15780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2" type="subTitle"/>
          </p:nvPr>
        </p:nvSpPr>
        <p:spPr>
          <a:xfrm>
            <a:off x="2738625" y="2760052"/>
            <a:ext cx="16578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3" type="subTitle"/>
          </p:nvPr>
        </p:nvSpPr>
        <p:spPr>
          <a:xfrm>
            <a:off x="4704725" y="2843752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4" type="subTitle"/>
          </p:nvPr>
        </p:nvSpPr>
        <p:spPr>
          <a:xfrm>
            <a:off x="72982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p26"/>
          <p:cNvSpPr txBox="1"/>
          <p:nvPr>
            <p:ph idx="5" type="subTitle"/>
          </p:nvPr>
        </p:nvSpPr>
        <p:spPr>
          <a:xfrm>
            <a:off x="269587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2" name="Google Shape;172;p26"/>
          <p:cNvSpPr txBox="1"/>
          <p:nvPr>
            <p:ph idx="6" type="subTitle"/>
          </p:nvPr>
        </p:nvSpPr>
        <p:spPr>
          <a:xfrm>
            <a:off x="466197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3" name="Google Shape;173;p26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7" type="subTitle"/>
          </p:nvPr>
        </p:nvSpPr>
        <p:spPr>
          <a:xfrm>
            <a:off x="6713575" y="2843752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8" type="subTitle"/>
          </p:nvPr>
        </p:nvSpPr>
        <p:spPr>
          <a:xfrm>
            <a:off x="667082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26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8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87473" y="3801261"/>
            <a:ext cx="4435800" cy="8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764750" y="1250550"/>
            <a:ext cx="2126100" cy="22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hasCustomPrompt="1" type="title"/>
          </p:nvPr>
        </p:nvSpPr>
        <p:spPr>
          <a:xfrm>
            <a:off x="674625" y="2928277"/>
            <a:ext cx="30645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4" name="Google Shape;184;p29"/>
          <p:cNvSpPr txBox="1"/>
          <p:nvPr>
            <p:ph hasCustomPrompt="1" idx="2" type="title"/>
          </p:nvPr>
        </p:nvSpPr>
        <p:spPr>
          <a:xfrm>
            <a:off x="2944550" y="1279425"/>
            <a:ext cx="30645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5" name="Google Shape;185;p29"/>
          <p:cNvSpPr txBox="1"/>
          <p:nvPr>
            <p:ph hasCustomPrompt="1" idx="3" type="title"/>
          </p:nvPr>
        </p:nvSpPr>
        <p:spPr>
          <a:xfrm>
            <a:off x="5070575" y="2920220"/>
            <a:ext cx="30645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6" name="Google Shape;186;p29"/>
          <p:cNvSpPr txBox="1"/>
          <p:nvPr>
            <p:ph idx="1" type="subTitle"/>
          </p:nvPr>
        </p:nvSpPr>
        <p:spPr>
          <a:xfrm flipH="1">
            <a:off x="1178925" y="3663791"/>
            <a:ext cx="2055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4" type="subTitle"/>
          </p:nvPr>
        </p:nvSpPr>
        <p:spPr>
          <a:xfrm flipH="1">
            <a:off x="3266849" y="2078426"/>
            <a:ext cx="24198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5" type="subTitle"/>
          </p:nvPr>
        </p:nvSpPr>
        <p:spPr>
          <a:xfrm flipH="1">
            <a:off x="5574875" y="3663791"/>
            <a:ext cx="20559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9"/>
          <p:cNvSpPr/>
          <p:nvPr/>
        </p:nvSpPr>
        <p:spPr>
          <a:xfrm>
            <a:off x="8733575" y="2947875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-500325" y="854500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>
            <p:ph idx="6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38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hasCustomPrompt="1" type="title"/>
          </p:nvPr>
        </p:nvSpPr>
        <p:spPr>
          <a:xfrm>
            <a:off x="1023775" y="1209134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4" name="Google Shape;194;p30"/>
          <p:cNvSpPr txBox="1"/>
          <p:nvPr>
            <p:ph idx="1" type="subTitle"/>
          </p:nvPr>
        </p:nvSpPr>
        <p:spPr>
          <a:xfrm flipH="1">
            <a:off x="1023775" y="1944635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0"/>
          <p:cNvSpPr/>
          <p:nvPr/>
        </p:nvSpPr>
        <p:spPr>
          <a:xfrm>
            <a:off x="8438300" y="0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idx="2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hasCustomPrompt="1" idx="3" type="title"/>
          </p:nvPr>
        </p:nvSpPr>
        <p:spPr>
          <a:xfrm>
            <a:off x="4367050" y="1208359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8" name="Google Shape;198;p30"/>
          <p:cNvSpPr txBox="1"/>
          <p:nvPr>
            <p:ph idx="4" type="subTitle"/>
          </p:nvPr>
        </p:nvSpPr>
        <p:spPr>
          <a:xfrm flipH="1">
            <a:off x="4367050" y="1943825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hasCustomPrompt="1" idx="5" type="title"/>
          </p:nvPr>
        </p:nvSpPr>
        <p:spPr>
          <a:xfrm>
            <a:off x="2614450" y="3229025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0" name="Google Shape;200;p30"/>
          <p:cNvSpPr txBox="1"/>
          <p:nvPr>
            <p:ph idx="6" type="subTitle"/>
          </p:nvPr>
        </p:nvSpPr>
        <p:spPr>
          <a:xfrm flipH="1">
            <a:off x="2614450" y="3954720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hasCustomPrompt="1" idx="7" type="title"/>
          </p:nvPr>
        </p:nvSpPr>
        <p:spPr>
          <a:xfrm>
            <a:off x="5957950" y="3227963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2" name="Google Shape;202;p30"/>
          <p:cNvSpPr txBox="1"/>
          <p:nvPr>
            <p:ph idx="8" type="subTitle"/>
          </p:nvPr>
        </p:nvSpPr>
        <p:spPr>
          <a:xfrm flipH="1">
            <a:off x="5957950" y="3953657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30"/>
          <p:cNvSpPr/>
          <p:nvPr/>
        </p:nvSpPr>
        <p:spPr>
          <a:xfrm rot="10800000">
            <a:off x="0" y="4295400"/>
            <a:ext cx="1240200" cy="1240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476025" y="101035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624450" y="1389600"/>
            <a:ext cx="7666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"/>
          <p:cNvSpPr txBox="1"/>
          <p:nvPr>
            <p:ph type="ctrTitle"/>
          </p:nvPr>
        </p:nvSpPr>
        <p:spPr>
          <a:xfrm>
            <a:off x="673300" y="327500"/>
            <a:ext cx="7617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6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 flipH="1" rot="10800000">
            <a:off x="7875525" y="38274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hasCustomPrompt="1" type="title"/>
          </p:nvPr>
        </p:nvSpPr>
        <p:spPr>
          <a:xfrm>
            <a:off x="1174525" y="2167609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07" name="Google Shape;207;p31"/>
          <p:cNvSpPr txBox="1"/>
          <p:nvPr>
            <p:ph idx="1" type="subTitle"/>
          </p:nvPr>
        </p:nvSpPr>
        <p:spPr>
          <a:xfrm flipH="1">
            <a:off x="1174525" y="2903110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2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09" name="Google Shape;209;p31"/>
          <p:cNvSpPr txBox="1"/>
          <p:nvPr>
            <p:ph hasCustomPrompt="1" idx="3" type="title"/>
          </p:nvPr>
        </p:nvSpPr>
        <p:spPr>
          <a:xfrm>
            <a:off x="5279800" y="2166834"/>
            <a:ext cx="23280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0" name="Google Shape;210;p31"/>
          <p:cNvSpPr txBox="1"/>
          <p:nvPr>
            <p:ph idx="4" type="subTitle"/>
          </p:nvPr>
        </p:nvSpPr>
        <p:spPr>
          <a:xfrm flipH="1">
            <a:off x="5279800" y="2902300"/>
            <a:ext cx="23280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5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hasCustomPrompt="1" type="title"/>
          </p:nvPr>
        </p:nvSpPr>
        <p:spPr>
          <a:xfrm>
            <a:off x="526225" y="1824375"/>
            <a:ext cx="5587200" cy="13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13" name="Google Shape;213;p32"/>
          <p:cNvSpPr txBox="1"/>
          <p:nvPr>
            <p:ph idx="1" type="subTitle"/>
          </p:nvPr>
        </p:nvSpPr>
        <p:spPr>
          <a:xfrm flipH="1">
            <a:off x="526225" y="3005325"/>
            <a:ext cx="55872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5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/>
          <p:nvPr/>
        </p:nvSpPr>
        <p:spPr>
          <a:xfrm flipH="1">
            <a:off x="1963250" y="-9450"/>
            <a:ext cx="5162400" cy="51624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type="ctrTitle"/>
          </p:nvPr>
        </p:nvSpPr>
        <p:spPr>
          <a:xfrm>
            <a:off x="2379250" y="1267450"/>
            <a:ext cx="44406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1" type="subTitle"/>
          </p:nvPr>
        </p:nvSpPr>
        <p:spPr>
          <a:xfrm flipH="1">
            <a:off x="2324150" y="3208850"/>
            <a:ext cx="44406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0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 flipH="1">
            <a:off x="0" y="0"/>
            <a:ext cx="4251300" cy="39579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 txBox="1"/>
          <p:nvPr>
            <p:ph type="title"/>
          </p:nvPr>
        </p:nvSpPr>
        <p:spPr>
          <a:xfrm>
            <a:off x="606275" y="466887"/>
            <a:ext cx="3128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606275" y="1413349"/>
            <a:ext cx="31284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" name="Google Shape;222;p34"/>
          <p:cNvSpPr/>
          <p:nvPr/>
        </p:nvSpPr>
        <p:spPr>
          <a:xfrm>
            <a:off x="8289000" y="0"/>
            <a:ext cx="855000" cy="8550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5"/>
          <p:cNvSpPr txBox="1"/>
          <p:nvPr>
            <p:ph type="ctrTitle"/>
          </p:nvPr>
        </p:nvSpPr>
        <p:spPr>
          <a:xfrm>
            <a:off x="634275" y="140110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27" name="Google Shape;227;p35"/>
          <p:cNvSpPr txBox="1"/>
          <p:nvPr>
            <p:ph idx="2" type="ctrTitle"/>
          </p:nvPr>
        </p:nvSpPr>
        <p:spPr>
          <a:xfrm>
            <a:off x="6956000" y="140110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3" type="ctrTitle"/>
          </p:nvPr>
        </p:nvSpPr>
        <p:spPr>
          <a:xfrm>
            <a:off x="2723950" y="13885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1" type="subTitle"/>
          </p:nvPr>
        </p:nvSpPr>
        <p:spPr>
          <a:xfrm>
            <a:off x="2724000" y="1738800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0" name="Google Shape;230;p35"/>
          <p:cNvSpPr txBox="1"/>
          <p:nvPr>
            <p:ph idx="4" type="ctrTitle"/>
          </p:nvPr>
        </p:nvSpPr>
        <p:spPr>
          <a:xfrm>
            <a:off x="2723950" y="26680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31" name="Google Shape;231;p35"/>
          <p:cNvSpPr txBox="1"/>
          <p:nvPr>
            <p:ph idx="5" type="subTitle"/>
          </p:nvPr>
        </p:nvSpPr>
        <p:spPr>
          <a:xfrm>
            <a:off x="2724000" y="3018300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2" name="Google Shape;232;p35"/>
          <p:cNvSpPr txBox="1"/>
          <p:nvPr>
            <p:ph idx="6" type="ctrTitle"/>
          </p:nvPr>
        </p:nvSpPr>
        <p:spPr>
          <a:xfrm>
            <a:off x="4904450" y="1393698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7" type="subTitle"/>
          </p:nvPr>
        </p:nvSpPr>
        <p:spPr>
          <a:xfrm>
            <a:off x="4904450" y="1738800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4" name="Google Shape;234;p35"/>
          <p:cNvSpPr txBox="1"/>
          <p:nvPr>
            <p:ph idx="8" type="ctrTitle"/>
          </p:nvPr>
        </p:nvSpPr>
        <p:spPr>
          <a:xfrm>
            <a:off x="4904400" y="26680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idx="9" type="subTitle"/>
          </p:nvPr>
        </p:nvSpPr>
        <p:spPr>
          <a:xfrm>
            <a:off x="4904400" y="3011393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6" name="Google Shape;236;p35"/>
          <p:cNvSpPr txBox="1"/>
          <p:nvPr>
            <p:ph idx="13" type="ctrTitle"/>
          </p:nvPr>
        </p:nvSpPr>
        <p:spPr>
          <a:xfrm>
            <a:off x="1365750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4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/>
          <p:nvPr/>
        </p:nvSpPr>
        <p:spPr>
          <a:xfrm>
            <a:off x="2877050" y="2847600"/>
            <a:ext cx="5017200" cy="1443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2877050" y="1255125"/>
            <a:ext cx="5017200" cy="1443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/>
          <p:nvPr/>
        </p:nvSpPr>
        <p:spPr>
          <a:xfrm rot="10800000">
            <a:off x="0" y="4014300"/>
            <a:ext cx="1129200" cy="112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/>
          <p:nvPr/>
        </p:nvSpPr>
        <p:spPr>
          <a:xfrm>
            <a:off x="8348070" y="327500"/>
            <a:ext cx="824400" cy="824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 txBox="1"/>
          <p:nvPr>
            <p:ph type="ctrTitle"/>
          </p:nvPr>
        </p:nvSpPr>
        <p:spPr>
          <a:xfrm>
            <a:off x="1206825" y="1739884"/>
            <a:ext cx="14535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43" name="Google Shape;243;p36"/>
          <p:cNvSpPr txBox="1"/>
          <p:nvPr>
            <p:ph idx="2" type="ctrTitle"/>
          </p:nvPr>
        </p:nvSpPr>
        <p:spPr>
          <a:xfrm>
            <a:off x="1208725" y="3331785"/>
            <a:ext cx="14496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44" name="Google Shape;244;p36"/>
          <p:cNvSpPr txBox="1"/>
          <p:nvPr>
            <p:ph idx="3" type="ctrTitle"/>
          </p:nvPr>
        </p:nvSpPr>
        <p:spPr>
          <a:xfrm>
            <a:off x="3780450" y="140027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1" type="subTitle"/>
          </p:nvPr>
        </p:nvSpPr>
        <p:spPr>
          <a:xfrm>
            <a:off x="3780500" y="1751800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6" name="Google Shape;246;p36"/>
          <p:cNvSpPr txBox="1"/>
          <p:nvPr>
            <p:ph idx="4" type="ctrTitle"/>
          </p:nvPr>
        </p:nvSpPr>
        <p:spPr>
          <a:xfrm>
            <a:off x="3780450" y="29735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47" name="Google Shape;247;p36"/>
          <p:cNvSpPr txBox="1"/>
          <p:nvPr>
            <p:ph idx="5" type="subTitle"/>
          </p:nvPr>
        </p:nvSpPr>
        <p:spPr>
          <a:xfrm>
            <a:off x="3780500" y="3314908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8" name="Google Shape;248;p36"/>
          <p:cNvSpPr txBox="1"/>
          <p:nvPr>
            <p:ph idx="6" type="ctrTitle"/>
          </p:nvPr>
        </p:nvSpPr>
        <p:spPr>
          <a:xfrm>
            <a:off x="5427550" y="139526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7" type="subTitle"/>
          </p:nvPr>
        </p:nvSpPr>
        <p:spPr>
          <a:xfrm>
            <a:off x="5427550" y="1751800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0" name="Google Shape;250;p36"/>
          <p:cNvSpPr txBox="1"/>
          <p:nvPr>
            <p:ph idx="8" type="ctrTitle"/>
          </p:nvPr>
        </p:nvSpPr>
        <p:spPr>
          <a:xfrm>
            <a:off x="5427500" y="29735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9" type="subTitle"/>
          </p:nvPr>
        </p:nvSpPr>
        <p:spPr>
          <a:xfrm>
            <a:off x="5427500" y="3328275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2" name="Google Shape;252;p36"/>
          <p:cNvSpPr txBox="1"/>
          <p:nvPr>
            <p:ph idx="13" type="ctrTitle"/>
          </p:nvPr>
        </p:nvSpPr>
        <p:spPr>
          <a:xfrm>
            <a:off x="1365750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466904" y="333395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359149" y="110840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6" name="Google Shape;256;p37"/>
          <p:cNvSpPr/>
          <p:nvPr/>
        </p:nvSpPr>
        <p:spPr>
          <a:xfrm>
            <a:off x="162400" y="47773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460076" y="21162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1035550" y="1454149"/>
            <a:ext cx="19929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utive Mono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5212A"/>
              </a:buClr>
              <a:buSzPts val="1200"/>
              <a:buFont typeface="Cutive Mono"/>
              <a:buChar char="■"/>
              <a:defRPr sz="1200"/>
            </a:lvl9pPr>
          </a:lstStyle>
          <a:p/>
        </p:txBody>
      </p:sp>
      <p:sp>
        <p:nvSpPr>
          <p:cNvPr id="260" name="Google Shape;260;p38"/>
          <p:cNvSpPr/>
          <p:nvPr/>
        </p:nvSpPr>
        <p:spPr>
          <a:xfrm>
            <a:off x="3093350" y="45970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 txBox="1"/>
          <p:nvPr>
            <p:ph idx="2" type="ctrTitle"/>
          </p:nvPr>
        </p:nvSpPr>
        <p:spPr>
          <a:xfrm>
            <a:off x="1035550" y="2378975"/>
            <a:ext cx="1992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62" name="Google Shape;262;p38"/>
          <p:cNvSpPr txBox="1"/>
          <p:nvPr>
            <p:ph idx="3" type="subTitle"/>
          </p:nvPr>
        </p:nvSpPr>
        <p:spPr>
          <a:xfrm>
            <a:off x="1035614" y="2730502"/>
            <a:ext cx="1992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3" name="Google Shape;263;p38"/>
          <p:cNvSpPr txBox="1"/>
          <p:nvPr>
            <p:ph idx="4" type="ctrTitle"/>
          </p:nvPr>
        </p:nvSpPr>
        <p:spPr>
          <a:xfrm>
            <a:off x="1035550" y="3647418"/>
            <a:ext cx="1992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64" name="Google Shape;264;p38"/>
          <p:cNvSpPr txBox="1"/>
          <p:nvPr>
            <p:ph idx="5" type="subTitle"/>
          </p:nvPr>
        </p:nvSpPr>
        <p:spPr>
          <a:xfrm>
            <a:off x="1035614" y="3988803"/>
            <a:ext cx="1992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5" name="Google Shape;265;p38"/>
          <p:cNvSpPr txBox="1"/>
          <p:nvPr>
            <p:ph idx="6" type="ctrTitle"/>
          </p:nvPr>
        </p:nvSpPr>
        <p:spPr>
          <a:xfrm>
            <a:off x="1024250" y="1109199"/>
            <a:ext cx="1992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4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/>
          <p:nvPr/>
        </p:nvSpPr>
        <p:spPr>
          <a:xfrm rot="5400000">
            <a:off x="8253300" y="42528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9"/>
          <p:cNvSpPr txBox="1"/>
          <p:nvPr>
            <p:ph type="ctrTitle"/>
          </p:nvPr>
        </p:nvSpPr>
        <p:spPr>
          <a:xfrm>
            <a:off x="1280050" y="2362484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69" name="Google Shape;269;p39"/>
          <p:cNvSpPr txBox="1"/>
          <p:nvPr>
            <p:ph idx="1" type="subTitle"/>
          </p:nvPr>
        </p:nvSpPr>
        <p:spPr>
          <a:xfrm>
            <a:off x="1280100" y="2715703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0" name="Google Shape;270;p39"/>
          <p:cNvSpPr txBox="1"/>
          <p:nvPr>
            <p:ph idx="2" type="ctrTitle"/>
          </p:nvPr>
        </p:nvSpPr>
        <p:spPr>
          <a:xfrm>
            <a:off x="6309418" y="2368982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71" name="Google Shape;271;p39"/>
          <p:cNvSpPr txBox="1"/>
          <p:nvPr>
            <p:ph idx="3" type="subTitle"/>
          </p:nvPr>
        </p:nvSpPr>
        <p:spPr>
          <a:xfrm>
            <a:off x="6309418" y="2718585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2" name="Google Shape;272;p39"/>
          <p:cNvSpPr txBox="1"/>
          <p:nvPr>
            <p:ph idx="4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5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hasCustomPrompt="1" type="title"/>
          </p:nvPr>
        </p:nvSpPr>
        <p:spPr>
          <a:xfrm>
            <a:off x="2002501" y="3200077"/>
            <a:ext cx="2172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5" name="Google Shape;275;p40"/>
          <p:cNvSpPr txBox="1"/>
          <p:nvPr>
            <p:ph idx="1" type="subTitle"/>
          </p:nvPr>
        </p:nvSpPr>
        <p:spPr>
          <a:xfrm flipH="1">
            <a:off x="2135318" y="1684511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40"/>
          <p:cNvSpPr txBox="1"/>
          <p:nvPr>
            <p:ph hasCustomPrompt="1" idx="2" type="title"/>
          </p:nvPr>
        </p:nvSpPr>
        <p:spPr>
          <a:xfrm>
            <a:off x="5415571" y="1896600"/>
            <a:ext cx="14478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7" name="Google Shape;277;p40"/>
          <p:cNvSpPr txBox="1"/>
          <p:nvPr>
            <p:ph idx="3" type="subTitle"/>
          </p:nvPr>
        </p:nvSpPr>
        <p:spPr>
          <a:xfrm>
            <a:off x="5195474" y="3381646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40"/>
          <p:cNvSpPr txBox="1"/>
          <p:nvPr>
            <p:ph idx="4" type="subTitle"/>
          </p:nvPr>
        </p:nvSpPr>
        <p:spPr>
          <a:xfrm flipH="1">
            <a:off x="2135318" y="1149335"/>
            <a:ext cx="19065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40"/>
          <p:cNvSpPr txBox="1"/>
          <p:nvPr>
            <p:ph idx="5" type="subTitle"/>
          </p:nvPr>
        </p:nvSpPr>
        <p:spPr>
          <a:xfrm>
            <a:off x="5195474" y="3749447"/>
            <a:ext cx="1906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40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/>
          <p:nvPr/>
        </p:nvSpPr>
        <p:spPr>
          <a:xfrm>
            <a:off x="8499950" y="9984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>
            <p:ph idx="6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548075" y="-8834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050800" y="48003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583375" y="351702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83425" y="3870892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5"/>
          <p:cNvSpPr txBox="1"/>
          <p:nvPr>
            <p:ph idx="2" type="ctrTitle"/>
          </p:nvPr>
        </p:nvSpPr>
        <p:spPr>
          <a:xfrm>
            <a:off x="7110179" y="172342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7110179" y="2083813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5"/>
          <p:cNvSpPr txBox="1"/>
          <p:nvPr>
            <p:ph idx="4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CUSTOM_44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hasCustomPrompt="1" type="title"/>
          </p:nvPr>
        </p:nvSpPr>
        <p:spPr>
          <a:xfrm>
            <a:off x="1206800" y="1638038"/>
            <a:ext cx="13236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85" name="Google Shape;285;p41"/>
          <p:cNvSpPr txBox="1"/>
          <p:nvPr>
            <p:ph idx="1" type="subTitle"/>
          </p:nvPr>
        </p:nvSpPr>
        <p:spPr>
          <a:xfrm flipH="1">
            <a:off x="2698050" y="1609200"/>
            <a:ext cx="1625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41"/>
          <p:cNvSpPr txBox="1"/>
          <p:nvPr>
            <p:ph hasCustomPrompt="1" idx="2" type="title"/>
          </p:nvPr>
        </p:nvSpPr>
        <p:spPr>
          <a:xfrm>
            <a:off x="1206799" y="3397300"/>
            <a:ext cx="13236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87" name="Google Shape;287;p41"/>
          <p:cNvSpPr txBox="1"/>
          <p:nvPr>
            <p:ph idx="3" type="subTitle"/>
          </p:nvPr>
        </p:nvSpPr>
        <p:spPr>
          <a:xfrm>
            <a:off x="2710925" y="3385700"/>
            <a:ext cx="1625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41"/>
          <p:cNvSpPr txBox="1"/>
          <p:nvPr>
            <p:ph idx="4" type="subTitle"/>
          </p:nvPr>
        </p:nvSpPr>
        <p:spPr>
          <a:xfrm flipH="1">
            <a:off x="2703596" y="1961357"/>
            <a:ext cx="15990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41"/>
          <p:cNvSpPr txBox="1"/>
          <p:nvPr>
            <p:ph idx="5" type="subTitle"/>
          </p:nvPr>
        </p:nvSpPr>
        <p:spPr>
          <a:xfrm>
            <a:off x="2710925" y="3744275"/>
            <a:ext cx="16257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6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hasCustomPrompt="1" idx="7" type="title"/>
          </p:nvPr>
        </p:nvSpPr>
        <p:spPr>
          <a:xfrm>
            <a:off x="4869000" y="1633013"/>
            <a:ext cx="13236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2" name="Google Shape;292;p41"/>
          <p:cNvSpPr txBox="1"/>
          <p:nvPr>
            <p:ph idx="8" type="subTitle"/>
          </p:nvPr>
        </p:nvSpPr>
        <p:spPr>
          <a:xfrm flipH="1">
            <a:off x="6411925" y="1609450"/>
            <a:ext cx="1608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41"/>
          <p:cNvSpPr txBox="1"/>
          <p:nvPr>
            <p:ph idx="9" type="subTitle"/>
          </p:nvPr>
        </p:nvSpPr>
        <p:spPr>
          <a:xfrm flipH="1">
            <a:off x="6394291" y="1963250"/>
            <a:ext cx="16080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41"/>
          <p:cNvSpPr/>
          <p:nvPr/>
        </p:nvSpPr>
        <p:spPr>
          <a:xfrm>
            <a:off x="8207480" y="0"/>
            <a:ext cx="955500" cy="955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 rot="10800000">
            <a:off x="0" y="42528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>
            <p:ph hasCustomPrompt="1" idx="13" type="title"/>
          </p:nvPr>
        </p:nvSpPr>
        <p:spPr>
          <a:xfrm>
            <a:off x="4869000" y="3397300"/>
            <a:ext cx="13236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7" name="Google Shape;297;p41"/>
          <p:cNvSpPr txBox="1"/>
          <p:nvPr>
            <p:ph idx="14" type="subTitle"/>
          </p:nvPr>
        </p:nvSpPr>
        <p:spPr>
          <a:xfrm flipH="1">
            <a:off x="6383773" y="3393175"/>
            <a:ext cx="1617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15" type="subTitle"/>
          </p:nvPr>
        </p:nvSpPr>
        <p:spPr>
          <a:xfrm flipH="1">
            <a:off x="6391625" y="3734580"/>
            <a:ext cx="16179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3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idx="1" type="subTitle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1" name="Google Shape;301;p42"/>
          <p:cNvSpPr txBox="1"/>
          <p:nvPr>
            <p:ph idx="2" type="subTitle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2" name="Google Shape;302;p42"/>
          <p:cNvSpPr txBox="1"/>
          <p:nvPr>
            <p:ph idx="3" type="subTitle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3" name="Google Shape;303;p42"/>
          <p:cNvSpPr txBox="1"/>
          <p:nvPr>
            <p:ph idx="4" type="subTitle"/>
          </p:nvPr>
        </p:nvSpPr>
        <p:spPr>
          <a:xfrm>
            <a:off x="896100" y="2461475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4" name="Google Shape;304;p42"/>
          <p:cNvSpPr txBox="1"/>
          <p:nvPr>
            <p:ph idx="5" type="subTitle"/>
          </p:nvPr>
        </p:nvSpPr>
        <p:spPr>
          <a:xfrm>
            <a:off x="3700350" y="2461475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5" name="Google Shape;305;p42"/>
          <p:cNvSpPr txBox="1"/>
          <p:nvPr>
            <p:ph idx="6" type="subTitle"/>
          </p:nvPr>
        </p:nvSpPr>
        <p:spPr>
          <a:xfrm>
            <a:off x="6504650" y="2461475"/>
            <a:ext cx="174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6" name="Google Shape;306;p42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2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8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 rot="10800000">
            <a:off x="8901525" y="3692400"/>
            <a:ext cx="955500" cy="955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3"/>
          <p:cNvSpPr/>
          <p:nvPr/>
        </p:nvSpPr>
        <p:spPr>
          <a:xfrm>
            <a:off x="-486150" y="72275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 txBox="1"/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13" name="Google Shape;313;p43"/>
          <p:cNvSpPr txBox="1"/>
          <p:nvPr>
            <p:ph idx="2" type="ctrTitle"/>
          </p:nvPr>
        </p:nvSpPr>
        <p:spPr>
          <a:xfrm>
            <a:off x="1148350" y="155837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1" type="subTitle"/>
          </p:nvPr>
        </p:nvSpPr>
        <p:spPr>
          <a:xfrm>
            <a:off x="1148400" y="1908605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5" name="Google Shape;315;p43"/>
          <p:cNvSpPr txBox="1"/>
          <p:nvPr>
            <p:ph idx="3" type="ctrTitle"/>
          </p:nvPr>
        </p:nvSpPr>
        <p:spPr>
          <a:xfrm>
            <a:off x="3720650" y="1558375"/>
            <a:ext cx="1702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16" name="Google Shape;316;p43"/>
          <p:cNvSpPr txBox="1"/>
          <p:nvPr>
            <p:ph idx="4" type="subTitle"/>
          </p:nvPr>
        </p:nvSpPr>
        <p:spPr>
          <a:xfrm>
            <a:off x="3720649" y="1908605"/>
            <a:ext cx="1702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7" name="Google Shape;317;p43"/>
          <p:cNvSpPr txBox="1"/>
          <p:nvPr>
            <p:ph idx="5" type="ctrTitle"/>
          </p:nvPr>
        </p:nvSpPr>
        <p:spPr>
          <a:xfrm>
            <a:off x="6432350" y="1558375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18" name="Google Shape;318;p43"/>
          <p:cNvSpPr txBox="1"/>
          <p:nvPr>
            <p:ph idx="6" type="subTitle"/>
          </p:nvPr>
        </p:nvSpPr>
        <p:spPr>
          <a:xfrm>
            <a:off x="6432351" y="1908605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9" name="Google Shape;319;p43"/>
          <p:cNvSpPr txBox="1"/>
          <p:nvPr>
            <p:ph idx="7" type="ctrTitle"/>
          </p:nvPr>
        </p:nvSpPr>
        <p:spPr>
          <a:xfrm>
            <a:off x="1148400" y="321885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20" name="Google Shape;320;p43"/>
          <p:cNvSpPr txBox="1"/>
          <p:nvPr>
            <p:ph idx="8" type="subTitle"/>
          </p:nvPr>
        </p:nvSpPr>
        <p:spPr>
          <a:xfrm>
            <a:off x="1148400" y="3578951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1" name="Google Shape;321;p43"/>
          <p:cNvSpPr txBox="1"/>
          <p:nvPr>
            <p:ph idx="9" type="ctrTitle"/>
          </p:nvPr>
        </p:nvSpPr>
        <p:spPr>
          <a:xfrm>
            <a:off x="3790375" y="321885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22" name="Google Shape;322;p43"/>
          <p:cNvSpPr txBox="1"/>
          <p:nvPr>
            <p:ph idx="13" type="subTitle"/>
          </p:nvPr>
        </p:nvSpPr>
        <p:spPr>
          <a:xfrm>
            <a:off x="3790381" y="3578951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3" name="Google Shape;323;p43"/>
          <p:cNvSpPr txBox="1"/>
          <p:nvPr>
            <p:ph idx="14" type="ctrTitle"/>
          </p:nvPr>
        </p:nvSpPr>
        <p:spPr>
          <a:xfrm>
            <a:off x="6432350" y="321885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24" name="Google Shape;324;p43"/>
          <p:cNvSpPr txBox="1"/>
          <p:nvPr>
            <p:ph idx="15" type="subTitle"/>
          </p:nvPr>
        </p:nvSpPr>
        <p:spPr>
          <a:xfrm>
            <a:off x="6432351" y="3578951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48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4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 txBox="1"/>
          <p:nvPr>
            <p:ph type="ctrTitle"/>
          </p:nvPr>
        </p:nvSpPr>
        <p:spPr>
          <a:xfrm>
            <a:off x="2448222" y="1578804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29" name="Google Shape;329;p44"/>
          <p:cNvSpPr txBox="1"/>
          <p:nvPr>
            <p:ph idx="1" type="subTitle"/>
          </p:nvPr>
        </p:nvSpPr>
        <p:spPr>
          <a:xfrm>
            <a:off x="2448272" y="1925698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0" name="Google Shape;330;p44"/>
          <p:cNvSpPr txBox="1"/>
          <p:nvPr>
            <p:ph idx="2" type="ctrTitle"/>
          </p:nvPr>
        </p:nvSpPr>
        <p:spPr>
          <a:xfrm>
            <a:off x="5124776" y="1579870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31" name="Google Shape;331;p44"/>
          <p:cNvSpPr txBox="1"/>
          <p:nvPr>
            <p:ph idx="3" type="subTitle"/>
          </p:nvPr>
        </p:nvSpPr>
        <p:spPr>
          <a:xfrm>
            <a:off x="5124789" y="1926764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2" name="Google Shape;332;p44"/>
          <p:cNvSpPr txBox="1"/>
          <p:nvPr>
            <p:ph idx="4" type="ctrTitle"/>
          </p:nvPr>
        </p:nvSpPr>
        <p:spPr>
          <a:xfrm>
            <a:off x="2457344" y="31177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33" name="Google Shape;333;p44"/>
          <p:cNvSpPr txBox="1"/>
          <p:nvPr>
            <p:ph idx="5" type="subTitle"/>
          </p:nvPr>
        </p:nvSpPr>
        <p:spPr>
          <a:xfrm>
            <a:off x="2457344" y="3477607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4" name="Google Shape;334;p44"/>
          <p:cNvSpPr txBox="1"/>
          <p:nvPr>
            <p:ph idx="6" type="ctrTitle"/>
          </p:nvPr>
        </p:nvSpPr>
        <p:spPr>
          <a:xfrm>
            <a:off x="5124783" y="31177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35" name="Google Shape;335;p44"/>
          <p:cNvSpPr txBox="1"/>
          <p:nvPr>
            <p:ph idx="7" type="subTitle"/>
          </p:nvPr>
        </p:nvSpPr>
        <p:spPr>
          <a:xfrm>
            <a:off x="5124789" y="3477607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6" name="Google Shape;336;p44"/>
          <p:cNvSpPr txBox="1"/>
          <p:nvPr>
            <p:ph idx="8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5">
  <p:cSld name="CUSTOM_2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/>
          <p:nvPr/>
        </p:nvSpPr>
        <p:spPr>
          <a:xfrm>
            <a:off x="7019600" y="-10246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5"/>
          <p:cNvSpPr/>
          <p:nvPr/>
        </p:nvSpPr>
        <p:spPr>
          <a:xfrm>
            <a:off x="2563975" y="49287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5"/>
          <p:cNvSpPr/>
          <p:nvPr/>
        </p:nvSpPr>
        <p:spPr>
          <a:xfrm rot="10800000">
            <a:off x="8901525" y="3692400"/>
            <a:ext cx="955500" cy="955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5"/>
          <p:cNvSpPr txBox="1"/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42" name="Google Shape;342;p45"/>
          <p:cNvSpPr txBox="1"/>
          <p:nvPr>
            <p:ph idx="2" type="ctrTitle"/>
          </p:nvPr>
        </p:nvSpPr>
        <p:spPr>
          <a:xfrm>
            <a:off x="1061109" y="1716318"/>
            <a:ext cx="1702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43" name="Google Shape;343;p45"/>
          <p:cNvSpPr txBox="1"/>
          <p:nvPr>
            <p:ph idx="1" type="subTitle"/>
          </p:nvPr>
        </p:nvSpPr>
        <p:spPr>
          <a:xfrm>
            <a:off x="1061109" y="2066548"/>
            <a:ext cx="1702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4" name="Google Shape;344;p45"/>
          <p:cNvSpPr txBox="1"/>
          <p:nvPr>
            <p:ph idx="3" type="ctrTitle"/>
          </p:nvPr>
        </p:nvSpPr>
        <p:spPr>
          <a:xfrm>
            <a:off x="6370325" y="1714400"/>
            <a:ext cx="1702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45" name="Google Shape;345;p45"/>
          <p:cNvSpPr txBox="1"/>
          <p:nvPr>
            <p:ph idx="4" type="subTitle"/>
          </p:nvPr>
        </p:nvSpPr>
        <p:spPr>
          <a:xfrm>
            <a:off x="6370327" y="2064630"/>
            <a:ext cx="17028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6" name="Google Shape;346;p45"/>
          <p:cNvSpPr txBox="1"/>
          <p:nvPr>
            <p:ph idx="5" type="ctrTitle"/>
          </p:nvPr>
        </p:nvSpPr>
        <p:spPr>
          <a:xfrm>
            <a:off x="1061100" y="3332725"/>
            <a:ext cx="1702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47" name="Google Shape;347;p45"/>
          <p:cNvSpPr txBox="1"/>
          <p:nvPr>
            <p:ph idx="6" type="subTitle"/>
          </p:nvPr>
        </p:nvSpPr>
        <p:spPr>
          <a:xfrm>
            <a:off x="1061106" y="3673565"/>
            <a:ext cx="17028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8" name="Google Shape;348;p45"/>
          <p:cNvSpPr txBox="1"/>
          <p:nvPr>
            <p:ph idx="7" type="ctrTitle"/>
          </p:nvPr>
        </p:nvSpPr>
        <p:spPr>
          <a:xfrm>
            <a:off x="6372946" y="3332725"/>
            <a:ext cx="1702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49" name="Google Shape;349;p45"/>
          <p:cNvSpPr txBox="1"/>
          <p:nvPr>
            <p:ph idx="8" type="subTitle"/>
          </p:nvPr>
        </p:nvSpPr>
        <p:spPr>
          <a:xfrm>
            <a:off x="6372948" y="3673565"/>
            <a:ext cx="17028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6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52" name="Google Shape;352;p46"/>
          <p:cNvSpPr txBox="1"/>
          <p:nvPr>
            <p:ph idx="2" type="ctrTitle"/>
          </p:nvPr>
        </p:nvSpPr>
        <p:spPr>
          <a:xfrm>
            <a:off x="1501664" y="2226750"/>
            <a:ext cx="1707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53" name="Google Shape;353;p46"/>
          <p:cNvSpPr txBox="1"/>
          <p:nvPr>
            <p:ph idx="1" type="subTitle"/>
          </p:nvPr>
        </p:nvSpPr>
        <p:spPr>
          <a:xfrm>
            <a:off x="1501664" y="2576977"/>
            <a:ext cx="1707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4" name="Google Shape;354;p46"/>
          <p:cNvSpPr txBox="1"/>
          <p:nvPr>
            <p:ph idx="3" type="ctrTitle"/>
          </p:nvPr>
        </p:nvSpPr>
        <p:spPr>
          <a:xfrm>
            <a:off x="4750883" y="2226750"/>
            <a:ext cx="1707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55" name="Google Shape;355;p46"/>
          <p:cNvSpPr txBox="1"/>
          <p:nvPr>
            <p:ph idx="4" type="subTitle"/>
          </p:nvPr>
        </p:nvSpPr>
        <p:spPr>
          <a:xfrm>
            <a:off x="4750778" y="2576975"/>
            <a:ext cx="17076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6" name="Google Shape;356;p46"/>
          <p:cNvSpPr/>
          <p:nvPr/>
        </p:nvSpPr>
        <p:spPr>
          <a:xfrm>
            <a:off x="-581925" y="26853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"/>
          <p:cNvSpPr/>
          <p:nvPr/>
        </p:nvSpPr>
        <p:spPr>
          <a:xfrm>
            <a:off x="8310700" y="-811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47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type="ctrTitle"/>
          </p:nvPr>
        </p:nvSpPr>
        <p:spPr>
          <a:xfrm>
            <a:off x="1365726" y="327500"/>
            <a:ext cx="6412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0" name="Google Shape;360;p47"/>
          <p:cNvSpPr txBox="1"/>
          <p:nvPr>
            <p:ph idx="2" type="ctrTitle"/>
          </p:nvPr>
        </p:nvSpPr>
        <p:spPr>
          <a:xfrm>
            <a:off x="1986126" y="3718875"/>
            <a:ext cx="1682100" cy="4476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1" name="Google Shape;361;p47"/>
          <p:cNvSpPr txBox="1"/>
          <p:nvPr>
            <p:ph idx="1" type="subTitle"/>
          </p:nvPr>
        </p:nvSpPr>
        <p:spPr>
          <a:xfrm>
            <a:off x="1986000" y="4070400"/>
            <a:ext cx="1682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2" name="Google Shape;362;p47"/>
          <p:cNvSpPr txBox="1"/>
          <p:nvPr>
            <p:ph idx="3" type="ctrTitle"/>
          </p:nvPr>
        </p:nvSpPr>
        <p:spPr>
          <a:xfrm>
            <a:off x="1985997" y="2580911"/>
            <a:ext cx="1682100" cy="4476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3" name="Google Shape;363;p47"/>
          <p:cNvSpPr txBox="1"/>
          <p:nvPr>
            <p:ph idx="4" type="subTitle"/>
          </p:nvPr>
        </p:nvSpPr>
        <p:spPr>
          <a:xfrm>
            <a:off x="1986003" y="2922398"/>
            <a:ext cx="16821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4" name="Google Shape;364;p47"/>
          <p:cNvSpPr txBox="1"/>
          <p:nvPr>
            <p:ph idx="5" type="ctrTitle"/>
          </p:nvPr>
        </p:nvSpPr>
        <p:spPr>
          <a:xfrm>
            <a:off x="1986000" y="1446589"/>
            <a:ext cx="1682100" cy="447600"/>
          </a:xfrm>
          <a:prstGeom prst="rect">
            <a:avLst/>
          </a:prstGeom>
          <a:solidFill>
            <a:schemeClr val="accent3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5" name="Google Shape;365;p47"/>
          <p:cNvSpPr txBox="1"/>
          <p:nvPr>
            <p:ph idx="6" type="subTitle"/>
          </p:nvPr>
        </p:nvSpPr>
        <p:spPr>
          <a:xfrm>
            <a:off x="1986001" y="1798214"/>
            <a:ext cx="16821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6" name="Google Shape;366;p47"/>
          <p:cNvSpPr/>
          <p:nvPr/>
        </p:nvSpPr>
        <p:spPr>
          <a:xfrm rot="-5400000">
            <a:off x="0" y="0"/>
            <a:ext cx="950400" cy="950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"/>
          <p:cNvSpPr txBox="1"/>
          <p:nvPr>
            <p:ph idx="7" type="ctrTitle"/>
          </p:nvPr>
        </p:nvSpPr>
        <p:spPr>
          <a:xfrm>
            <a:off x="670400" y="3718875"/>
            <a:ext cx="1118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8" name="Google Shape;368;p47"/>
          <p:cNvSpPr txBox="1"/>
          <p:nvPr>
            <p:ph idx="8" type="ctrTitle"/>
          </p:nvPr>
        </p:nvSpPr>
        <p:spPr>
          <a:xfrm>
            <a:off x="695989" y="2580900"/>
            <a:ext cx="1118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69" name="Google Shape;369;p47"/>
          <p:cNvSpPr txBox="1"/>
          <p:nvPr>
            <p:ph idx="9" type="ctrTitle"/>
          </p:nvPr>
        </p:nvSpPr>
        <p:spPr>
          <a:xfrm>
            <a:off x="695989" y="1442925"/>
            <a:ext cx="11181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4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/>
          <p:nvPr/>
        </p:nvSpPr>
        <p:spPr>
          <a:xfrm rot="10800000">
            <a:off x="8586425" y="271400"/>
            <a:ext cx="885300" cy="885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8"/>
          <p:cNvSpPr/>
          <p:nvPr/>
        </p:nvSpPr>
        <p:spPr>
          <a:xfrm>
            <a:off x="-400200" y="392057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8"/>
          <p:cNvSpPr txBox="1"/>
          <p:nvPr>
            <p:ph idx="1" type="subTitle"/>
          </p:nvPr>
        </p:nvSpPr>
        <p:spPr>
          <a:xfrm>
            <a:off x="6199050" y="3862625"/>
            <a:ext cx="24405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74" name="Google Shape;374;p48"/>
          <p:cNvSpPr txBox="1"/>
          <p:nvPr>
            <p:ph idx="2" type="subTitle"/>
          </p:nvPr>
        </p:nvSpPr>
        <p:spPr>
          <a:xfrm>
            <a:off x="3336550" y="3862625"/>
            <a:ext cx="24708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75" name="Google Shape;375;p48"/>
          <p:cNvSpPr txBox="1"/>
          <p:nvPr>
            <p:ph idx="3" type="subTitle"/>
          </p:nvPr>
        </p:nvSpPr>
        <p:spPr>
          <a:xfrm>
            <a:off x="6199050" y="1247500"/>
            <a:ext cx="2440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6" name="Google Shape;376;p48"/>
          <p:cNvSpPr txBox="1"/>
          <p:nvPr>
            <p:ph idx="4" type="subTitle"/>
          </p:nvPr>
        </p:nvSpPr>
        <p:spPr>
          <a:xfrm>
            <a:off x="3365525" y="1247500"/>
            <a:ext cx="24129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7" name="Google Shape;377;p48"/>
          <p:cNvSpPr txBox="1"/>
          <p:nvPr>
            <p:ph idx="5" type="subTitle"/>
          </p:nvPr>
        </p:nvSpPr>
        <p:spPr>
          <a:xfrm>
            <a:off x="678125" y="3862625"/>
            <a:ext cx="24708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78" name="Google Shape;378;p48"/>
          <p:cNvSpPr txBox="1"/>
          <p:nvPr>
            <p:ph idx="6" type="subTitle"/>
          </p:nvPr>
        </p:nvSpPr>
        <p:spPr>
          <a:xfrm>
            <a:off x="707100" y="1247500"/>
            <a:ext cx="24129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9" name="Google Shape;379;p48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6">
  <p:cSld name="CUSTOM_39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/>
          <p:nvPr/>
        </p:nvSpPr>
        <p:spPr>
          <a:xfrm rot="10800000">
            <a:off x="8639550" y="2252600"/>
            <a:ext cx="885300" cy="885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9"/>
          <p:cNvSpPr/>
          <p:nvPr/>
        </p:nvSpPr>
        <p:spPr>
          <a:xfrm flipH="1">
            <a:off x="-9525" y="-9525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9"/>
          <p:cNvSpPr txBox="1"/>
          <p:nvPr>
            <p:ph idx="1" type="subTitle"/>
          </p:nvPr>
        </p:nvSpPr>
        <p:spPr>
          <a:xfrm>
            <a:off x="3751676" y="1969738"/>
            <a:ext cx="29475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4" name="Google Shape;384;p49"/>
          <p:cNvSpPr txBox="1"/>
          <p:nvPr>
            <p:ph idx="2" type="subTitle"/>
          </p:nvPr>
        </p:nvSpPr>
        <p:spPr>
          <a:xfrm>
            <a:off x="3751675" y="1564113"/>
            <a:ext cx="2947500" cy="5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5" name="Google Shape;385;p49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86" name="Google Shape;386;p49"/>
          <p:cNvSpPr txBox="1"/>
          <p:nvPr>
            <p:ph idx="3" type="subTitle"/>
          </p:nvPr>
        </p:nvSpPr>
        <p:spPr>
          <a:xfrm>
            <a:off x="2424526" y="3868650"/>
            <a:ext cx="29475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7" name="Google Shape;387;p49"/>
          <p:cNvSpPr txBox="1"/>
          <p:nvPr>
            <p:ph idx="4" type="subTitle"/>
          </p:nvPr>
        </p:nvSpPr>
        <p:spPr>
          <a:xfrm>
            <a:off x="2424525" y="3474374"/>
            <a:ext cx="2947500" cy="5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6">
  <p:cSld name="CUSTOM_15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0"/>
          <p:cNvSpPr/>
          <p:nvPr/>
        </p:nvSpPr>
        <p:spPr>
          <a:xfrm>
            <a:off x="3233700" y="34842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0"/>
          <p:cNvSpPr txBox="1"/>
          <p:nvPr>
            <p:ph idx="1" type="subTitle"/>
          </p:nvPr>
        </p:nvSpPr>
        <p:spPr>
          <a:xfrm>
            <a:off x="5594950" y="1423200"/>
            <a:ext cx="24405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92" name="Google Shape;392;p50"/>
          <p:cNvSpPr txBox="1"/>
          <p:nvPr>
            <p:ph idx="2" type="subTitle"/>
          </p:nvPr>
        </p:nvSpPr>
        <p:spPr>
          <a:xfrm>
            <a:off x="5594961" y="2427100"/>
            <a:ext cx="24405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93" name="Google Shape;393;p50"/>
          <p:cNvSpPr txBox="1"/>
          <p:nvPr>
            <p:ph idx="3" type="subTitle"/>
          </p:nvPr>
        </p:nvSpPr>
        <p:spPr>
          <a:xfrm>
            <a:off x="5594962" y="3475737"/>
            <a:ext cx="24405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94" name="Google Shape;394;p50"/>
          <p:cNvSpPr txBox="1"/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395" name="Google Shape;395;p50"/>
          <p:cNvSpPr txBox="1"/>
          <p:nvPr>
            <p:ph idx="4" type="subTitle"/>
          </p:nvPr>
        </p:nvSpPr>
        <p:spPr>
          <a:xfrm>
            <a:off x="5594949" y="1603725"/>
            <a:ext cx="2440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6" name="Google Shape;396;p50"/>
          <p:cNvSpPr txBox="1"/>
          <p:nvPr>
            <p:ph idx="5" type="subTitle"/>
          </p:nvPr>
        </p:nvSpPr>
        <p:spPr>
          <a:xfrm>
            <a:off x="5594949" y="2612948"/>
            <a:ext cx="2440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7" name="Google Shape;397;p50"/>
          <p:cNvSpPr txBox="1"/>
          <p:nvPr>
            <p:ph idx="6" type="subTitle"/>
          </p:nvPr>
        </p:nvSpPr>
        <p:spPr>
          <a:xfrm>
            <a:off x="5594939" y="3645066"/>
            <a:ext cx="2440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10800000">
            <a:off x="-163145" y="4488081"/>
            <a:ext cx="760200" cy="760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 rot="10800000">
            <a:off x="8719105" y="192206"/>
            <a:ext cx="760200" cy="760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7">
  <p:cSld name="CUSTOM_49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/>
          <p:nvPr/>
        </p:nvSpPr>
        <p:spPr>
          <a:xfrm>
            <a:off x="8901850" y="9465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1"/>
          <p:cNvSpPr txBox="1"/>
          <p:nvPr>
            <p:ph idx="1" type="subTitle"/>
          </p:nvPr>
        </p:nvSpPr>
        <p:spPr>
          <a:xfrm>
            <a:off x="649801" y="3019266"/>
            <a:ext cx="25869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01" name="Google Shape;401;p51"/>
          <p:cNvSpPr txBox="1"/>
          <p:nvPr>
            <p:ph idx="2" type="subTitle"/>
          </p:nvPr>
        </p:nvSpPr>
        <p:spPr>
          <a:xfrm>
            <a:off x="5911206" y="3040012"/>
            <a:ext cx="25869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02" name="Google Shape;402;p51"/>
          <p:cNvSpPr txBox="1"/>
          <p:nvPr>
            <p:ph type="ctrTitle"/>
          </p:nvPr>
        </p:nvSpPr>
        <p:spPr>
          <a:xfrm>
            <a:off x="6138482" y="352750"/>
            <a:ext cx="23892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03" name="Google Shape;403;p51"/>
          <p:cNvSpPr txBox="1"/>
          <p:nvPr>
            <p:ph idx="3" type="subTitle"/>
          </p:nvPr>
        </p:nvSpPr>
        <p:spPr>
          <a:xfrm>
            <a:off x="649801" y="3199800"/>
            <a:ext cx="2586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4" name="Google Shape;404;p51"/>
          <p:cNvSpPr txBox="1"/>
          <p:nvPr>
            <p:ph idx="4" type="subTitle"/>
          </p:nvPr>
        </p:nvSpPr>
        <p:spPr>
          <a:xfrm>
            <a:off x="5911182" y="3215722"/>
            <a:ext cx="2586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5" name="Google Shape;405;p51"/>
          <p:cNvSpPr/>
          <p:nvPr/>
        </p:nvSpPr>
        <p:spPr>
          <a:xfrm rot="10800000">
            <a:off x="0" y="4157100"/>
            <a:ext cx="986400" cy="986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6">
  <p:cSld name="CUSTOM_17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2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2"/>
          <p:cNvSpPr txBox="1"/>
          <p:nvPr>
            <p:ph type="ctrTitle"/>
          </p:nvPr>
        </p:nvSpPr>
        <p:spPr>
          <a:xfrm>
            <a:off x="2905422" y="1578804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10" name="Google Shape;410;p52"/>
          <p:cNvSpPr txBox="1"/>
          <p:nvPr>
            <p:ph idx="1" type="subTitle"/>
          </p:nvPr>
        </p:nvSpPr>
        <p:spPr>
          <a:xfrm>
            <a:off x="2905472" y="1935836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1" name="Google Shape;411;p52"/>
          <p:cNvSpPr txBox="1"/>
          <p:nvPr>
            <p:ph idx="2" type="ctrTitle"/>
          </p:nvPr>
        </p:nvSpPr>
        <p:spPr>
          <a:xfrm>
            <a:off x="4591376" y="1569732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12" name="Google Shape;412;p52"/>
          <p:cNvSpPr txBox="1"/>
          <p:nvPr>
            <p:ph idx="3" type="subTitle"/>
          </p:nvPr>
        </p:nvSpPr>
        <p:spPr>
          <a:xfrm>
            <a:off x="4591389" y="1926764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3" name="Google Shape;413;p52"/>
          <p:cNvSpPr txBox="1"/>
          <p:nvPr>
            <p:ph idx="4" type="ctrTitle"/>
          </p:nvPr>
        </p:nvSpPr>
        <p:spPr>
          <a:xfrm>
            <a:off x="2914544" y="31177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5" type="subTitle"/>
          </p:nvPr>
        </p:nvSpPr>
        <p:spPr>
          <a:xfrm>
            <a:off x="2914544" y="3487744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5" name="Google Shape;415;p52"/>
          <p:cNvSpPr txBox="1"/>
          <p:nvPr>
            <p:ph idx="6" type="ctrTitle"/>
          </p:nvPr>
        </p:nvSpPr>
        <p:spPr>
          <a:xfrm>
            <a:off x="4591383" y="3117721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16" name="Google Shape;416;p52"/>
          <p:cNvSpPr txBox="1"/>
          <p:nvPr>
            <p:ph idx="7" type="subTitle"/>
          </p:nvPr>
        </p:nvSpPr>
        <p:spPr>
          <a:xfrm>
            <a:off x="4591389" y="3487744"/>
            <a:ext cx="15633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7" name="Google Shape;417;p52"/>
          <p:cNvSpPr txBox="1"/>
          <p:nvPr>
            <p:ph idx="8"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6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/>
          <p:nvPr/>
        </p:nvSpPr>
        <p:spPr>
          <a:xfrm rot="-5400000">
            <a:off x="-440425" y="4146350"/>
            <a:ext cx="1369200" cy="13692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3"/>
          <p:cNvSpPr txBox="1"/>
          <p:nvPr>
            <p:ph type="title"/>
          </p:nvPr>
        </p:nvSpPr>
        <p:spPr>
          <a:xfrm>
            <a:off x="5176750" y="3038432"/>
            <a:ext cx="325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1" name="Google Shape;421;p53"/>
          <p:cNvSpPr txBox="1"/>
          <p:nvPr>
            <p:ph hasCustomPrompt="1" idx="2" type="title"/>
          </p:nvPr>
        </p:nvSpPr>
        <p:spPr>
          <a:xfrm>
            <a:off x="5334850" y="997169"/>
            <a:ext cx="2940300" cy="13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22" name="Google Shape;422;p53"/>
          <p:cNvSpPr txBox="1"/>
          <p:nvPr>
            <p:ph idx="1" type="subTitle"/>
          </p:nvPr>
        </p:nvSpPr>
        <p:spPr>
          <a:xfrm flipH="1">
            <a:off x="5573650" y="3727856"/>
            <a:ext cx="2462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7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/>
          <p:nvPr/>
        </p:nvSpPr>
        <p:spPr>
          <a:xfrm rot="10800000">
            <a:off x="2551394" y="3667539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4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4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5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/>
          <p:nvPr/>
        </p:nvSpPr>
        <p:spPr>
          <a:xfrm flipH="1" rot="10800000">
            <a:off x="7847294" y="1265339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5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30" name="Google Shape;430;p55"/>
          <p:cNvSpPr txBox="1"/>
          <p:nvPr>
            <p:ph idx="1" type="subTitle"/>
          </p:nvPr>
        </p:nvSpPr>
        <p:spPr>
          <a:xfrm>
            <a:off x="657450" y="1923600"/>
            <a:ext cx="28941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31" name="Google Shape;431;p55"/>
          <p:cNvSpPr txBox="1"/>
          <p:nvPr>
            <p:ph idx="2" type="subTitle"/>
          </p:nvPr>
        </p:nvSpPr>
        <p:spPr>
          <a:xfrm>
            <a:off x="657450" y="2532900"/>
            <a:ext cx="2894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2" name="Google Shape;432;p55"/>
          <p:cNvSpPr/>
          <p:nvPr/>
        </p:nvSpPr>
        <p:spPr>
          <a:xfrm rot="10800000">
            <a:off x="-165775" y="915512"/>
            <a:ext cx="3993600" cy="39936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59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435" name="Google Shape;435;p56"/>
          <p:cNvSpPr txBox="1"/>
          <p:nvPr>
            <p:ph idx="1" type="subTitle"/>
          </p:nvPr>
        </p:nvSpPr>
        <p:spPr>
          <a:xfrm>
            <a:off x="5184600" y="2516525"/>
            <a:ext cx="2951100" cy="2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36" name="Google Shape;436;p56"/>
          <p:cNvSpPr txBox="1"/>
          <p:nvPr>
            <p:ph idx="2" type="subTitle"/>
          </p:nvPr>
        </p:nvSpPr>
        <p:spPr>
          <a:xfrm>
            <a:off x="5184600" y="2876199"/>
            <a:ext cx="2951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7" name="Google Shape;437;p56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6"/>
          <p:cNvSpPr/>
          <p:nvPr/>
        </p:nvSpPr>
        <p:spPr>
          <a:xfrm flipH="1" rot="10800000">
            <a:off x="4576225" y="1059225"/>
            <a:ext cx="4467900" cy="44679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1">
  <p:cSld name="CUSTOM_2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/>
          <p:nvPr/>
        </p:nvSpPr>
        <p:spPr>
          <a:xfrm>
            <a:off x="4477900" y="-3217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7"/>
          <p:cNvSpPr/>
          <p:nvPr/>
        </p:nvSpPr>
        <p:spPr>
          <a:xfrm>
            <a:off x="166725" y="484080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7"/>
          <p:cNvSpPr txBox="1"/>
          <p:nvPr>
            <p:ph type="title"/>
          </p:nvPr>
        </p:nvSpPr>
        <p:spPr>
          <a:xfrm>
            <a:off x="631461" y="387025"/>
            <a:ext cx="31620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3" name="Google Shape;443;p57"/>
          <p:cNvSpPr txBox="1"/>
          <p:nvPr>
            <p:ph idx="1" type="subTitle"/>
          </p:nvPr>
        </p:nvSpPr>
        <p:spPr>
          <a:xfrm>
            <a:off x="631461" y="1560992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4" name="Google Shape;444;p57"/>
          <p:cNvSpPr txBox="1"/>
          <p:nvPr/>
        </p:nvSpPr>
        <p:spPr>
          <a:xfrm>
            <a:off x="627077" y="3394125"/>
            <a:ext cx="3231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3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/>
          <p:nvPr/>
        </p:nvSpPr>
        <p:spPr>
          <a:xfrm>
            <a:off x="-767875" y="374160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8"/>
          <p:cNvSpPr/>
          <p:nvPr/>
        </p:nvSpPr>
        <p:spPr>
          <a:xfrm>
            <a:off x="8476025" y="1010350"/>
            <a:ext cx="1027500" cy="1027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8"/>
          <p:cNvSpPr txBox="1"/>
          <p:nvPr>
            <p:ph idx="1" type="body"/>
          </p:nvPr>
        </p:nvSpPr>
        <p:spPr>
          <a:xfrm>
            <a:off x="624450" y="1389600"/>
            <a:ext cx="7666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9" name="Google Shape;449;p58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8">
  <p:cSld name="CUSTOM_24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idx="1" type="body"/>
          </p:nvPr>
        </p:nvSpPr>
        <p:spPr>
          <a:xfrm>
            <a:off x="624450" y="1389600"/>
            <a:ext cx="3789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452" name="Google Shape;452;p59"/>
          <p:cNvSpPr txBox="1"/>
          <p:nvPr>
            <p:ph idx="2" type="body"/>
          </p:nvPr>
        </p:nvSpPr>
        <p:spPr>
          <a:xfrm>
            <a:off x="624450" y="1389600"/>
            <a:ext cx="3789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453" name="Google Shape;453;p59"/>
          <p:cNvSpPr txBox="1"/>
          <p:nvPr>
            <p:ph idx="3" type="body"/>
          </p:nvPr>
        </p:nvSpPr>
        <p:spPr>
          <a:xfrm>
            <a:off x="4798783" y="1389600"/>
            <a:ext cx="3789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454" name="Google Shape;454;p59"/>
          <p:cNvSpPr/>
          <p:nvPr/>
        </p:nvSpPr>
        <p:spPr>
          <a:xfrm>
            <a:off x="8729125" y="4058475"/>
            <a:ext cx="670500" cy="670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9"/>
          <p:cNvSpPr/>
          <p:nvPr/>
        </p:nvSpPr>
        <p:spPr>
          <a:xfrm>
            <a:off x="-222375" y="540000"/>
            <a:ext cx="670500" cy="6705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9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5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/>
          <p:nvPr/>
        </p:nvSpPr>
        <p:spPr>
          <a:xfrm rot="10800000">
            <a:off x="2551394" y="3667539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0"/>
          <p:cNvSpPr/>
          <p:nvPr/>
        </p:nvSpPr>
        <p:spPr>
          <a:xfrm rot="10800000">
            <a:off x="-615556" y="392264"/>
            <a:ext cx="1562400" cy="15624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253125" y="42153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2438975" y="-6112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5416400" y="441050"/>
            <a:ext cx="3128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416400" y="1408716"/>
            <a:ext cx="3128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6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/>
          <p:nvPr/>
        </p:nvSpPr>
        <p:spPr>
          <a:xfrm>
            <a:off x="148775" y="-84487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1"/>
          <p:cNvSpPr/>
          <p:nvPr/>
        </p:nvSpPr>
        <p:spPr>
          <a:xfrm>
            <a:off x="7855175" y="4768200"/>
            <a:ext cx="890700" cy="8907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7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/>
          <p:nvPr/>
        </p:nvSpPr>
        <p:spPr>
          <a:xfrm>
            <a:off x="1209600" y="733500"/>
            <a:ext cx="6724800" cy="367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 flipH="1">
            <a:off x="8153575" y="2569425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487200" y="1804650"/>
            <a:ext cx="1642200" cy="15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8"/>
          <p:cNvSpPr txBox="1"/>
          <p:nvPr>
            <p:ph idx="1" type="subTitle"/>
          </p:nvPr>
        </p:nvSpPr>
        <p:spPr>
          <a:xfrm flipH="1">
            <a:off x="5254213" y="1636129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subTitle"/>
          </p:nvPr>
        </p:nvSpPr>
        <p:spPr>
          <a:xfrm>
            <a:off x="5254125" y="3782425"/>
            <a:ext cx="26481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3" type="subTitle"/>
          </p:nvPr>
        </p:nvSpPr>
        <p:spPr>
          <a:xfrm flipH="1">
            <a:off x="5254128" y="1094405"/>
            <a:ext cx="2648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4" type="subTitle"/>
          </p:nvPr>
        </p:nvSpPr>
        <p:spPr>
          <a:xfrm>
            <a:off x="5254125" y="3251200"/>
            <a:ext cx="26481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596100" y="394545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616500" y="1711125"/>
            <a:ext cx="2459700" cy="21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1209600" y="733500"/>
            <a:ext cx="6724800" cy="3676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 txBox="1"/>
          <p:nvPr>
            <p:ph type="ctrTitle"/>
          </p:nvPr>
        </p:nvSpPr>
        <p:spPr>
          <a:xfrm>
            <a:off x="1365750" y="10579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0000"/>
              <a:buFont typeface="Ubuntu Condensed"/>
              <a:buNone/>
              <a:defRPr sz="100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 flipH="1">
            <a:off x="1310700" y="3456500"/>
            <a:ext cx="6522600" cy="6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 Medium"/>
              <a:buNone/>
              <a:defRPr sz="28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gif"/><Relationship Id="rId4" Type="http://schemas.openxmlformats.org/officeDocument/2006/relationships/image" Target="../media/image1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27.jp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/>
          <p:nvPr>
            <p:ph type="ctrTitle"/>
          </p:nvPr>
        </p:nvSpPr>
        <p:spPr>
          <a:xfrm>
            <a:off x="397650" y="908625"/>
            <a:ext cx="3410100" cy="7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Friend Meal</a:t>
            </a:r>
            <a:r>
              <a:rPr lang="en" sz="4400"/>
              <a:t> </a:t>
            </a:r>
            <a:endParaRPr sz="4400"/>
          </a:p>
        </p:txBody>
      </p:sp>
      <p:sp>
        <p:nvSpPr>
          <p:cNvPr id="470" name="Google Shape;470;p63"/>
          <p:cNvSpPr txBox="1"/>
          <p:nvPr>
            <p:ph idx="1" type="subTitle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20207127 우승민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20181192 구연호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20181592 박태현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/>
          <p:nvPr>
            <p:ph type="ctrTitle"/>
          </p:nvPr>
        </p:nvSpPr>
        <p:spPr>
          <a:xfrm>
            <a:off x="673300" y="327500"/>
            <a:ext cx="7617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일반 사료의 문제점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8" name="Google Shape;598;p72"/>
          <p:cNvPicPr preferRelativeResize="0"/>
          <p:nvPr/>
        </p:nvPicPr>
        <p:blipFill rotWithShape="1">
          <a:blip r:embed="rId3">
            <a:alphaModFix/>
          </a:blip>
          <a:srcRect b="0" l="0" r="398" t="12625"/>
          <a:stretch/>
        </p:blipFill>
        <p:spPr>
          <a:xfrm>
            <a:off x="747800" y="1180551"/>
            <a:ext cx="6908250" cy="11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11" y="3647495"/>
            <a:ext cx="5104585" cy="1126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910" y="2349845"/>
            <a:ext cx="7517290" cy="1255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반려 동물 식품 구매시 고려사항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3"/>
          <p:cNvSpPr txBox="1"/>
          <p:nvPr/>
        </p:nvSpPr>
        <p:spPr>
          <a:xfrm>
            <a:off x="1450875" y="4269100"/>
            <a:ext cx="6897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           출처 - 2021 한국 반려동물 보고서 (KB 금융그룹)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7" name="Google Shape;607;p73"/>
          <p:cNvSpPr txBox="1"/>
          <p:nvPr>
            <p:ph idx="4294967295" type="ctrTitle"/>
          </p:nvPr>
        </p:nvSpPr>
        <p:spPr>
          <a:xfrm>
            <a:off x="5810289" y="1102069"/>
            <a:ext cx="1906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19.2</a:t>
            </a:r>
            <a:r>
              <a:rPr lang="en" sz="2400">
                <a:solidFill>
                  <a:schemeClr val="accent1"/>
                </a:solidFill>
              </a:rPr>
              <a:t>%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608" name="Google Shape;608;p73"/>
          <p:cNvSpPr txBox="1"/>
          <p:nvPr>
            <p:ph idx="4294967295" type="ctrTitle"/>
          </p:nvPr>
        </p:nvSpPr>
        <p:spPr>
          <a:xfrm>
            <a:off x="2742775" y="3798718"/>
            <a:ext cx="1092300" cy="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17.2%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609" name="Google Shape;609;p73"/>
          <p:cNvSpPr txBox="1"/>
          <p:nvPr>
            <p:ph idx="4294967295" type="ctrTitle"/>
          </p:nvPr>
        </p:nvSpPr>
        <p:spPr>
          <a:xfrm>
            <a:off x="5925900" y="3220925"/>
            <a:ext cx="112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18.5</a:t>
            </a:r>
            <a:r>
              <a:rPr lang="en" sz="2400">
                <a:solidFill>
                  <a:schemeClr val="accent3"/>
                </a:solidFill>
              </a:rPr>
              <a:t>%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610" name="Google Shape;610;p73"/>
          <p:cNvSpPr txBox="1"/>
          <p:nvPr/>
        </p:nvSpPr>
        <p:spPr>
          <a:xfrm>
            <a:off x="7216950" y="1468150"/>
            <a:ext cx="12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1" name="Google Shape;611;p73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760" y="890587"/>
            <a:ext cx="3226674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3"/>
          <p:cNvSpPr txBox="1"/>
          <p:nvPr/>
        </p:nvSpPr>
        <p:spPr>
          <a:xfrm>
            <a:off x="3291900" y="1810100"/>
            <a:ext cx="15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기타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3" name="Google Shape;613;p73"/>
          <p:cNvSpPr txBox="1"/>
          <p:nvPr/>
        </p:nvSpPr>
        <p:spPr>
          <a:xfrm>
            <a:off x="5027325" y="1542775"/>
            <a:ext cx="120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 Light"/>
                <a:ea typeface="Lato Light"/>
                <a:cs typeface="Lato Light"/>
                <a:sym typeface="Lato Light"/>
              </a:rPr>
              <a:t>안정성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4" name="Google Shape;614;p73"/>
          <p:cNvSpPr txBox="1"/>
          <p:nvPr/>
        </p:nvSpPr>
        <p:spPr>
          <a:xfrm>
            <a:off x="3822000" y="3398525"/>
            <a:ext cx="101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 Light"/>
                <a:ea typeface="Lato Light"/>
                <a:cs typeface="Lato Light"/>
                <a:sym typeface="Lato Light"/>
              </a:rPr>
              <a:t>기호성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5" name="Google Shape;615;p73"/>
          <p:cNvSpPr txBox="1"/>
          <p:nvPr/>
        </p:nvSpPr>
        <p:spPr>
          <a:xfrm>
            <a:off x="5134650" y="3044713"/>
            <a:ext cx="85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 Light"/>
                <a:ea typeface="Lato Light"/>
                <a:cs typeface="Lato Light"/>
                <a:sym typeface="Lato Light"/>
              </a:rPr>
              <a:t>신뢰성</a:t>
            </a:r>
            <a:endParaRPr sz="16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4"/>
          <p:cNvSpPr txBox="1"/>
          <p:nvPr>
            <p:ph type="ctrTitle"/>
          </p:nvPr>
        </p:nvSpPr>
        <p:spPr>
          <a:xfrm>
            <a:off x="673300" y="327500"/>
            <a:ext cx="7617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믿을 수 있는 재료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1" name="Google Shape;6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025" y="1046463"/>
            <a:ext cx="5393951" cy="38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5"/>
          <p:cNvSpPr/>
          <p:nvPr/>
        </p:nvSpPr>
        <p:spPr>
          <a:xfrm>
            <a:off x="5530450" y="927050"/>
            <a:ext cx="2005800" cy="2418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5"/>
          <p:cNvSpPr/>
          <p:nvPr/>
        </p:nvSpPr>
        <p:spPr>
          <a:xfrm>
            <a:off x="1734025" y="927050"/>
            <a:ext cx="2005800" cy="2418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5"/>
          <p:cNvSpPr txBox="1"/>
          <p:nvPr>
            <p:ph idx="4" type="ctrTitle"/>
          </p:nvPr>
        </p:nvSpPr>
        <p:spPr>
          <a:xfrm>
            <a:off x="1617825" y="297350"/>
            <a:ext cx="6222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																																														</a:t>
            </a:r>
            <a:endParaRPr/>
          </a:p>
        </p:txBody>
      </p:sp>
      <p:sp>
        <p:nvSpPr>
          <p:cNvPr id="629" name="Google Shape;629;p75"/>
          <p:cNvSpPr txBox="1"/>
          <p:nvPr>
            <p:ph idx="6" type="ctrTitle"/>
          </p:nvPr>
        </p:nvSpPr>
        <p:spPr>
          <a:xfrm flipH="1">
            <a:off x="5207810" y="3374562"/>
            <a:ext cx="26511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목표</a:t>
            </a:r>
            <a:endParaRPr/>
          </a:p>
        </p:txBody>
      </p:sp>
      <p:sp>
        <p:nvSpPr>
          <p:cNvPr id="630" name="Google Shape;630;p75"/>
          <p:cNvSpPr txBox="1"/>
          <p:nvPr>
            <p:ph idx="7" type="subTitle"/>
          </p:nvPr>
        </p:nvSpPr>
        <p:spPr>
          <a:xfrm flipH="1">
            <a:off x="5758600" y="3833284"/>
            <a:ext cx="27978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자연식 레시피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2.장소 추천</a:t>
            </a:r>
            <a:endParaRPr/>
          </a:p>
        </p:txBody>
      </p:sp>
      <p:sp>
        <p:nvSpPr>
          <p:cNvPr id="631" name="Google Shape;631;p75"/>
          <p:cNvSpPr txBox="1"/>
          <p:nvPr>
            <p:ph idx="8" type="ctrTitle"/>
          </p:nvPr>
        </p:nvSpPr>
        <p:spPr>
          <a:xfrm flipH="1">
            <a:off x="1308903" y="3345601"/>
            <a:ext cx="28560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풀고자 하는 문제</a:t>
            </a:r>
            <a:endParaRPr/>
          </a:p>
        </p:txBody>
      </p:sp>
      <p:sp>
        <p:nvSpPr>
          <p:cNvPr id="632" name="Google Shape;632;p75"/>
          <p:cNvSpPr txBox="1"/>
          <p:nvPr>
            <p:ph idx="9" type="subTitle"/>
          </p:nvPr>
        </p:nvSpPr>
        <p:spPr>
          <a:xfrm flipH="1">
            <a:off x="1734017" y="3833285"/>
            <a:ext cx="30141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안정성, 신뢰성, 기호성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애견동반 가능 장소</a:t>
            </a:r>
            <a:endParaRPr/>
          </a:p>
        </p:txBody>
      </p:sp>
      <p:pic>
        <p:nvPicPr>
          <p:cNvPr id="633" name="Google Shape;6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363" y="1242790"/>
            <a:ext cx="1787074" cy="178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816" y="1168368"/>
            <a:ext cx="1905082" cy="19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6"/>
          <p:cNvSpPr/>
          <p:nvPr/>
        </p:nvSpPr>
        <p:spPr>
          <a:xfrm>
            <a:off x="-472600" y="997800"/>
            <a:ext cx="9253200" cy="314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6"/>
          <p:cNvSpPr txBox="1"/>
          <p:nvPr>
            <p:ph type="title"/>
          </p:nvPr>
        </p:nvSpPr>
        <p:spPr>
          <a:xfrm>
            <a:off x="526225" y="1824375"/>
            <a:ext cx="5587200" cy="13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Nanum Gothic"/>
                <a:ea typeface="Nanum Gothic"/>
                <a:cs typeface="Nanum Gothic"/>
                <a:sym typeface="Nanum Gothic"/>
              </a:rPr>
              <a:t>식단제작 알고리즘</a:t>
            </a:r>
            <a:endParaRPr sz="5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1" name="Google Shape;641;p76"/>
          <p:cNvSpPr/>
          <p:nvPr/>
        </p:nvSpPr>
        <p:spPr>
          <a:xfrm rot="5400000">
            <a:off x="4440800" y="360450"/>
            <a:ext cx="1182600" cy="11826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6"/>
          <p:cNvSpPr/>
          <p:nvPr/>
        </p:nvSpPr>
        <p:spPr>
          <a:xfrm rot="-5400000">
            <a:off x="-38100" y="3903750"/>
            <a:ext cx="1182600" cy="11826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76"/>
          <p:cNvPicPr preferRelativeResize="0"/>
          <p:nvPr/>
        </p:nvPicPr>
        <p:blipFill rotWithShape="1">
          <a:blip r:embed="rId3">
            <a:alphaModFix/>
          </a:blip>
          <a:srcRect b="0" l="20129" r="20123" t="0"/>
          <a:stretch/>
        </p:blipFill>
        <p:spPr>
          <a:xfrm>
            <a:off x="6315200" y="989200"/>
            <a:ext cx="2836800" cy="3165000"/>
          </a:xfrm>
          <a:prstGeom prst="roundRect">
            <a:avLst>
              <a:gd fmla="val 2431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77"/>
          <p:cNvCxnSpPr/>
          <p:nvPr/>
        </p:nvCxnSpPr>
        <p:spPr>
          <a:xfrm>
            <a:off x="1755675" y="1948040"/>
            <a:ext cx="59955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77"/>
          <p:cNvSpPr txBox="1"/>
          <p:nvPr>
            <p:ph idx="1" type="subTitle"/>
          </p:nvPr>
        </p:nvSpPr>
        <p:spPr>
          <a:xfrm>
            <a:off x="812475" y="2843752"/>
            <a:ext cx="15780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사용자 항목 조사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0" name="Google Shape;650;p77"/>
          <p:cNvSpPr txBox="1"/>
          <p:nvPr>
            <p:ph idx="2" type="subTitle"/>
          </p:nvPr>
        </p:nvSpPr>
        <p:spPr>
          <a:xfrm>
            <a:off x="2738625" y="2760052"/>
            <a:ext cx="16578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계수 조정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1" name="Google Shape;651;p77"/>
          <p:cNvSpPr txBox="1"/>
          <p:nvPr>
            <p:ph idx="3" type="subTitle"/>
          </p:nvPr>
        </p:nvSpPr>
        <p:spPr>
          <a:xfrm>
            <a:off x="4704725" y="2843752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식단 제작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2" name="Google Shape;652;p77"/>
          <p:cNvSpPr txBox="1"/>
          <p:nvPr>
            <p:ph idx="4" type="subTitle"/>
          </p:nvPr>
        </p:nvSpPr>
        <p:spPr>
          <a:xfrm>
            <a:off x="72982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연령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성별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중성화 여부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무게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활동성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체중 증,감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3" name="Google Shape;653;p77"/>
          <p:cNvSpPr txBox="1"/>
          <p:nvPr>
            <p:ph idx="5" type="subTitle"/>
          </p:nvPr>
        </p:nvSpPr>
        <p:spPr>
          <a:xfrm>
            <a:off x="247312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칼로리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영양소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급여량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식재료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4" name="Google Shape;654;p77"/>
          <p:cNvSpPr txBox="1"/>
          <p:nvPr>
            <p:ph idx="6" type="subTitle"/>
          </p:nvPr>
        </p:nvSpPr>
        <p:spPr>
          <a:xfrm>
            <a:off x="450302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영양소 보고서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한달 식단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대체 식단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5" name="Google Shape;655;p77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식단 제작 알고리즘</a:t>
            </a:r>
            <a:endParaRPr/>
          </a:p>
        </p:txBody>
      </p:sp>
      <p:sp>
        <p:nvSpPr>
          <p:cNvPr id="656" name="Google Shape;656;p77"/>
          <p:cNvSpPr txBox="1"/>
          <p:nvPr>
            <p:ph idx="7" type="subTitle"/>
          </p:nvPr>
        </p:nvSpPr>
        <p:spPr>
          <a:xfrm>
            <a:off x="6756325" y="2843752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 보고서 출력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7" name="Google Shape;657;p77"/>
          <p:cNvSpPr txBox="1"/>
          <p:nvPr>
            <p:ph idx="8" type="subTitle"/>
          </p:nvPr>
        </p:nvSpPr>
        <p:spPr>
          <a:xfrm>
            <a:off x="6486925" y="3010250"/>
            <a:ext cx="17433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인스타 그램 키워드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Font typeface="Nanum Gothic"/>
              <a:buChar char="-"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Chatgpt Q&amp;A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8" name="Google Shape;658;p77"/>
          <p:cNvSpPr/>
          <p:nvPr/>
        </p:nvSpPr>
        <p:spPr>
          <a:xfrm rot="8100000">
            <a:off x="1143694" y="1490305"/>
            <a:ext cx="915562" cy="91556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7"/>
          <p:cNvSpPr txBox="1"/>
          <p:nvPr>
            <p:ph idx="1" type="subTitle"/>
          </p:nvPr>
        </p:nvSpPr>
        <p:spPr>
          <a:xfrm>
            <a:off x="1129425" y="1788611"/>
            <a:ext cx="944100" cy="3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01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660" name="Google Shape;660;p77"/>
          <p:cNvSpPr/>
          <p:nvPr/>
        </p:nvSpPr>
        <p:spPr>
          <a:xfrm rot="8100000">
            <a:off x="5075844" y="1496630"/>
            <a:ext cx="915562" cy="915562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7"/>
          <p:cNvSpPr txBox="1"/>
          <p:nvPr>
            <p:ph idx="1" type="subTitle"/>
          </p:nvPr>
        </p:nvSpPr>
        <p:spPr>
          <a:xfrm>
            <a:off x="5061575" y="1794936"/>
            <a:ext cx="944100" cy="3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/>
              <a:t>3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662" name="Google Shape;662;p77"/>
          <p:cNvSpPr/>
          <p:nvPr/>
        </p:nvSpPr>
        <p:spPr>
          <a:xfrm rot="8100000">
            <a:off x="3109744" y="1490284"/>
            <a:ext cx="915562" cy="915562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77"/>
          <p:cNvSpPr txBox="1"/>
          <p:nvPr>
            <p:ph idx="1" type="subTitle"/>
          </p:nvPr>
        </p:nvSpPr>
        <p:spPr>
          <a:xfrm>
            <a:off x="3095475" y="1788590"/>
            <a:ext cx="944100" cy="3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/>
              <a:t>2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664" name="Google Shape;664;p77"/>
          <p:cNvSpPr/>
          <p:nvPr/>
        </p:nvSpPr>
        <p:spPr>
          <a:xfrm rot="8100000">
            <a:off x="7084694" y="1496618"/>
            <a:ext cx="915562" cy="915562"/>
          </a:xfrm>
          <a:prstGeom prst="teardrop">
            <a:avLst>
              <a:gd fmla="val 10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7"/>
          <p:cNvSpPr txBox="1"/>
          <p:nvPr>
            <p:ph idx="1" type="subTitle"/>
          </p:nvPr>
        </p:nvSpPr>
        <p:spPr>
          <a:xfrm>
            <a:off x="7070425" y="1794924"/>
            <a:ext cx="944100" cy="3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/>
              <a:t>4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8"/>
          <p:cNvSpPr txBox="1"/>
          <p:nvPr>
            <p:ph type="ctrTitle"/>
          </p:nvPr>
        </p:nvSpPr>
        <p:spPr>
          <a:xfrm>
            <a:off x="570608" y="352750"/>
            <a:ext cx="7956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구현 사항 </a:t>
            </a: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(식재료와 영양소)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1" name="Google Shape;67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675" y="905950"/>
            <a:ext cx="3350450" cy="38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9"/>
          <p:cNvSpPr txBox="1"/>
          <p:nvPr>
            <p:ph type="ctrTitle"/>
          </p:nvPr>
        </p:nvSpPr>
        <p:spPr>
          <a:xfrm>
            <a:off x="570608" y="352750"/>
            <a:ext cx="7956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초기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구현 사항 </a:t>
            </a:r>
            <a:r>
              <a:rPr lang="en" sz="2000">
                <a:latin typeface="Nanum Gothic"/>
                <a:ea typeface="Nanum Gothic"/>
                <a:cs typeface="Nanum Gothic"/>
                <a:sym typeface="Nanum Gothic"/>
              </a:rPr>
              <a:t>(식재료와 영양소)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7" name="Google Shape;67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175" y="972775"/>
            <a:ext cx="5180000" cy="385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80"/>
          <p:cNvPicPr preferRelativeResize="0"/>
          <p:nvPr/>
        </p:nvPicPr>
        <p:blipFill rotWithShape="1">
          <a:blip r:embed="rId3">
            <a:alphaModFix/>
          </a:blip>
          <a:srcRect b="0" l="27771" r="27771" t="0"/>
          <a:stretch/>
        </p:blipFill>
        <p:spPr>
          <a:xfrm>
            <a:off x="3300012" y="1134475"/>
            <a:ext cx="2498100" cy="374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83" name="Google Shape;68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900" y="831000"/>
            <a:ext cx="3632300" cy="397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6874" y="2576602"/>
            <a:ext cx="3264353" cy="223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0519" y="1327514"/>
            <a:ext cx="1700712" cy="113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0"/>
          <p:cNvPicPr preferRelativeResize="0"/>
          <p:nvPr/>
        </p:nvPicPr>
        <p:blipFill rotWithShape="1">
          <a:blip r:embed="rId7">
            <a:alphaModFix/>
          </a:blip>
          <a:srcRect b="0" l="0" r="25589" t="0"/>
          <a:stretch/>
        </p:blipFill>
        <p:spPr>
          <a:xfrm>
            <a:off x="2967943" y="1381195"/>
            <a:ext cx="1407900" cy="98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7" name="Google Shape;687;p80"/>
          <p:cNvSpPr txBox="1"/>
          <p:nvPr>
            <p:ph type="ctrTitle"/>
          </p:nvPr>
        </p:nvSpPr>
        <p:spPr>
          <a:xfrm>
            <a:off x="570608" y="352750"/>
            <a:ext cx="79569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보고서 예시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1"/>
          <p:cNvSpPr/>
          <p:nvPr/>
        </p:nvSpPr>
        <p:spPr>
          <a:xfrm>
            <a:off x="-472600" y="997800"/>
            <a:ext cx="9253200" cy="314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1"/>
          <p:cNvSpPr/>
          <p:nvPr/>
        </p:nvSpPr>
        <p:spPr>
          <a:xfrm rot="5400000">
            <a:off x="4440800" y="360450"/>
            <a:ext cx="1182600" cy="11826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1"/>
          <p:cNvSpPr/>
          <p:nvPr/>
        </p:nvSpPr>
        <p:spPr>
          <a:xfrm rot="-5400000">
            <a:off x="-38100" y="3903750"/>
            <a:ext cx="1182600" cy="11826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81"/>
          <p:cNvSpPr txBox="1"/>
          <p:nvPr>
            <p:ph type="title"/>
          </p:nvPr>
        </p:nvSpPr>
        <p:spPr>
          <a:xfrm>
            <a:off x="526225" y="1824375"/>
            <a:ext cx="5587200" cy="13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Nanum Gothic"/>
                <a:ea typeface="Nanum Gothic"/>
                <a:cs typeface="Nanum Gothic"/>
                <a:sym typeface="Nanum Gothic"/>
              </a:rPr>
              <a:t>기술 스택 및 활용 </a:t>
            </a:r>
            <a:endParaRPr sz="5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6" name="Google Shape;696;p81"/>
          <p:cNvPicPr preferRelativeResize="0"/>
          <p:nvPr/>
        </p:nvPicPr>
        <p:blipFill rotWithShape="1">
          <a:blip r:embed="rId3">
            <a:alphaModFix/>
          </a:blip>
          <a:srcRect b="0" l="48318" r="8389" t="32845"/>
          <a:stretch/>
        </p:blipFill>
        <p:spPr>
          <a:xfrm>
            <a:off x="5782575" y="1067700"/>
            <a:ext cx="2907000" cy="3008100"/>
          </a:xfrm>
          <a:prstGeom prst="roundRect">
            <a:avLst>
              <a:gd fmla="val 695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Google Shape;475;p64"/>
          <p:cNvCxnSpPr/>
          <p:nvPr/>
        </p:nvCxnSpPr>
        <p:spPr>
          <a:xfrm>
            <a:off x="7540953" y="225360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476" name="Google Shape;476;p64"/>
          <p:cNvCxnSpPr/>
          <p:nvPr/>
        </p:nvCxnSpPr>
        <p:spPr>
          <a:xfrm>
            <a:off x="3550353" y="225360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477" name="Google Shape;477;p64"/>
          <p:cNvCxnSpPr/>
          <p:nvPr/>
        </p:nvCxnSpPr>
        <p:spPr>
          <a:xfrm>
            <a:off x="1555278" y="225360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478" name="Google Shape;478;p64"/>
          <p:cNvSpPr/>
          <p:nvPr/>
        </p:nvSpPr>
        <p:spPr>
          <a:xfrm>
            <a:off x="4928022" y="1348288"/>
            <a:ext cx="1233000" cy="12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4"/>
          <p:cNvSpPr/>
          <p:nvPr/>
        </p:nvSpPr>
        <p:spPr>
          <a:xfrm>
            <a:off x="6924455" y="1348288"/>
            <a:ext cx="1233000" cy="12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4"/>
          <p:cNvSpPr/>
          <p:nvPr/>
        </p:nvSpPr>
        <p:spPr>
          <a:xfrm>
            <a:off x="2930733" y="1348288"/>
            <a:ext cx="1233000" cy="12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4"/>
          <p:cNvSpPr/>
          <p:nvPr/>
        </p:nvSpPr>
        <p:spPr>
          <a:xfrm>
            <a:off x="938753" y="1348288"/>
            <a:ext cx="1233000" cy="12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4"/>
          <p:cNvSpPr txBox="1"/>
          <p:nvPr>
            <p:ph type="ctrTitle"/>
          </p:nvPr>
        </p:nvSpPr>
        <p:spPr>
          <a:xfrm flipH="1">
            <a:off x="2735660" y="2962504"/>
            <a:ext cx="163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 주제 선정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3" name="Google Shape;483;p64"/>
          <p:cNvSpPr txBox="1"/>
          <p:nvPr>
            <p:ph idx="2" type="title"/>
          </p:nvPr>
        </p:nvSpPr>
        <p:spPr>
          <a:xfrm flipH="1">
            <a:off x="2703904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4" name="Google Shape;484;p64"/>
          <p:cNvSpPr txBox="1"/>
          <p:nvPr>
            <p:ph idx="3" type="ctrTitle"/>
          </p:nvPr>
        </p:nvSpPr>
        <p:spPr>
          <a:xfrm flipH="1">
            <a:off x="6515993" y="2962504"/>
            <a:ext cx="2042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기술스택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5" name="Google Shape;485;p64"/>
          <p:cNvSpPr txBox="1"/>
          <p:nvPr>
            <p:ph idx="5" type="title"/>
          </p:nvPr>
        </p:nvSpPr>
        <p:spPr>
          <a:xfrm flipH="1">
            <a:off x="6690326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6" name="Google Shape;486;p64"/>
          <p:cNvSpPr txBox="1"/>
          <p:nvPr>
            <p:ph idx="6" type="ctrTitle"/>
          </p:nvPr>
        </p:nvSpPr>
        <p:spPr>
          <a:xfrm flipH="1">
            <a:off x="787428" y="2962504"/>
            <a:ext cx="1535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 팀원소개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7" name="Google Shape;487;p64"/>
          <p:cNvSpPr txBox="1"/>
          <p:nvPr>
            <p:ph idx="8" type="title"/>
          </p:nvPr>
        </p:nvSpPr>
        <p:spPr>
          <a:xfrm flipH="1">
            <a:off x="708262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8" name="Google Shape;488;p64"/>
          <p:cNvSpPr txBox="1"/>
          <p:nvPr>
            <p:ph idx="9" type="ctrTitle"/>
          </p:nvPr>
        </p:nvSpPr>
        <p:spPr>
          <a:xfrm flipH="1">
            <a:off x="4730387" y="2962504"/>
            <a:ext cx="163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주요기능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9" name="Google Shape;489;p64"/>
          <p:cNvSpPr txBox="1"/>
          <p:nvPr>
            <p:ph idx="14" type="title"/>
          </p:nvPr>
        </p:nvSpPr>
        <p:spPr>
          <a:xfrm flipH="1">
            <a:off x="4698643" y="1675889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90" name="Google Shape;490;p64"/>
          <p:cNvCxnSpPr/>
          <p:nvPr/>
        </p:nvCxnSpPr>
        <p:spPr>
          <a:xfrm>
            <a:off x="5545653" y="2253604"/>
            <a:ext cx="0" cy="63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491" name="Google Shape;491;p64"/>
          <p:cNvSpPr txBox="1"/>
          <p:nvPr>
            <p:ph idx="15" type="ctrTitle"/>
          </p:nvPr>
        </p:nvSpPr>
        <p:spPr>
          <a:xfrm>
            <a:off x="1555275" y="327500"/>
            <a:ext cx="6222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 차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2"/>
          <p:cNvSpPr txBox="1"/>
          <p:nvPr>
            <p:ph type="ctrTitle"/>
          </p:nvPr>
        </p:nvSpPr>
        <p:spPr>
          <a:xfrm>
            <a:off x="1365750" y="292225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사용하는 기술스택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2" name="Google Shape;70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291" y="921925"/>
            <a:ext cx="5945371" cy="38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3"/>
          <p:cNvSpPr/>
          <p:nvPr/>
        </p:nvSpPr>
        <p:spPr>
          <a:xfrm>
            <a:off x="4926375" y="1596050"/>
            <a:ext cx="2095500" cy="2106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83"/>
          <p:cNvSpPr/>
          <p:nvPr/>
        </p:nvSpPr>
        <p:spPr>
          <a:xfrm>
            <a:off x="2122125" y="1596050"/>
            <a:ext cx="2095500" cy="210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83"/>
          <p:cNvSpPr txBox="1"/>
          <p:nvPr>
            <p:ph idx="1" type="subTitle"/>
          </p:nvPr>
        </p:nvSpPr>
        <p:spPr>
          <a:xfrm>
            <a:off x="2380875" y="2482240"/>
            <a:ext cx="1578000" cy="3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로딩 애니메이션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0" name="Google Shape;710;p83"/>
          <p:cNvSpPr txBox="1"/>
          <p:nvPr>
            <p:ph idx="2" type="subTitle"/>
          </p:nvPr>
        </p:nvSpPr>
        <p:spPr>
          <a:xfrm>
            <a:off x="5185125" y="2467990"/>
            <a:ext cx="16578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반응형 웹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1" name="Google Shape;711;p83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프론트 엔드 활용 기술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2" name="Google Shape;712;p83"/>
          <p:cNvSpPr/>
          <p:nvPr/>
        </p:nvSpPr>
        <p:spPr>
          <a:xfrm>
            <a:off x="2745975" y="319685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3"/>
          <p:cNvSpPr/>
          <p:nvPr/>
        </p:nvSpPr>
        <p:spPr>
          <a:xfrm rot="5400000">
            <a:off x="5550250" y="319685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3"/>
          <p:cNvSpPr txBox="1"/>
          <p:nvPr>
            <p:ph idx="1" type="subTitle"/>
          </p:nvPr>
        </p:nvSpPr>
        <p:spPr>
          <a:xfrm>
            <a:off x="2380875" y="3483810"/>
            <a:ext cx="15780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01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715" name="Google Shape;715;p83"/>
          <p:cNvSpPr txBox="1"/>
          <p:nvPr>
            <p:ph idx="1" type="subTitle"/>
          </p:nvPr>
        </p:nvSpPr>
        <p:spPr>
          <a:xfrm>
            <a:off x="5185125" y="3483810"/>
            <a:ext cx="15780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02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4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4"/>
          <p:cNvSpPr txBox="1"/>
          <p:nvPr>
            <p:ph type="title"/>
          </p:nvPr>
        </p:nvSpPr>
        <p:spPr>
          <a:xfrm>
            <a:off x="603657" y="37171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로딩 애니메이션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2" name="Google Shape;722;p84"/>
          <p:cNvSpPr txBox="1"/>
          <p:nvPr>
            <p:ph idx="1" type="body"/>
          </p:nvPr>
        </p:nvSpPr>
        <p:spPr>
          <a:xfrm>
            <a:off x="603650" y="1607400"/>
            <a:ext cx="4144800" cy="19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사용자의 행동에 대한 피드백으로 현재 다음화면을 불러올 준비중을 알려주는 </a:t>
            </a: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대기 시간동안에 사용자에게 진행 상황을 보여줌으로써 사용자 이탈을 막는 역할을 합니다.</a:t>
            </a: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 예를 들면 이미지와 같은 스켈레톤 UI나 프로그래스바가 있습니다.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3" name="Google Shape;7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75" y="922250"/>
            <a:ext cx="2842000" cy="229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075" y="3475550"/>
            <a:ext cx="2842000" cy="14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5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85"/>
          <p:cNvSpPr txBox="1"/>
          <p:nvPr>
            <p:ph type="title"/>
          </p:nvPr>
        </p:nvSpPr>
        <p:spPr>
          <a:xfrm>
            <a:off x="603657" y="37171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반응형 웹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1" name="Google Shape;731;p85"/>
          <p:cNvSpPr txBox="1"/>
          <p:nvPr>
            <p:ph idx="1" type="body"/>
          </p:nvPr>
        </p:nvSpPr>
        <p:spPr>
          <a:xfrm>
            <a:off x="603650" y="1607400"/>
            <a:ext cx="4144800" cy="19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반응형 웹이란 다양한 디바이스를 통한 웹 탐색이 증가하므로 디바이스 종류마다 알맞게 웹페이지 크기를 자동 조정하는 것입니다.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32" name="Google Shape;73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00" y="1607400"/>
            <a:ext cx="3786849" cy="16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6"/>
          <p:cNvSpPr/>
          <p:nvPr/>
        </p:nvSpPr>
        <p:spPr>
          <a:xfrm>
            <a:off x="3683500" y="1596050"/>
            <a:ext cx="2095500" cy="2106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86"/>
          <p:cNvSpPr/>
          <p:nvPr/>
        </p:nvSpPr>
        <p:spPr>
          <a:xfrm>
            <a:off x="739500" y="1596050"/>
            <a:ext cx="2095500" cy="210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6"/>
          <p:cNvSpPr txBox="1"/>
          <p:nvPr>
            <p:ph idx="1" type="subTitle"/>
          </p:nvPr>
        </p:nvSpPr>
        <p:spPr>
          <a:xfrm>
            <a:off x="998250" y="2482240"/>
            <a:ext cx="1578000" cy="33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로드 밸런싱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0" name="Google Shape;740;p86"/>
          <p:cNvSpPr txBox="1"/>
          <p:nvPr>
            <p:ph idx="2" type="subTitle"/>
          </p:nvPr>
        </p:nvSpPr>
        <p:spPr>
          <a:xfrm>
            <a:off x="3902350" y="2453740"/>
            <a:ext cx="16578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아파치 카프카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1" name="Google Shape;741;p86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백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엔드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활용 기술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2" name="Google Shape;742;p86"/>
          <p:cNvSpPr/>
          <p:nvPr/>
        </p:nvSpPr>
        <p:spPr>
          <a:xfrm>
            <a:off x="1363350" y="319685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86"/>
          <p:cNvSpPr/>
          <p:nvPr/>
        </p:nvSpPr>
        <p:spPr>
          <a:xfrm rot="5400000">
            <a:off x="4307375" y="319685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6"/>
          <p:cNvSpPr txBox="1"/>
          <p:nvPr>
            <p:ph idx="1" type="subTitle"/>
          </p:nvPr>
        </p:nvSpPr>
        <p:spPr>
          <a:xfrm>
            <a:off x="998250" y="3483810"/>
            <a:ext cx="15780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01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745" name="Google Shape;745;p86"/>
          <p:cNvSpPr txBox="1"/>
          <p:nvPr>
            <p:ph idx="1" type="subTitle"/>
          </p:nvPr>
        </p:nvSpPr>
        <p:spPr>
          <a:xfrm>
            <a:off x="3942250" y="3483810"/>
            <a:ext cx="15780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02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746" name="Google Shape;746;p86"/>
          <p:cNvSpPr/>
          <p:nvPr/>
        </p:nvSpPr>
        <p:spPr>
          <a:xfrm>
            <a:off x="6627500" y="1596050"/>
            <a:ext cx="2095500" cy="210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6"/>
          <p:cNvSpPr txBox="1"/>
          <p:nvPr>
            <p:ph idx="3" type="subTitle"/>
          </p:nvPr>
        </p:nvSpPr>
        <p:spPr>
          <a:xfrm>
            <a:off x="6846350" y="2495590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무중단 배포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8" name="Google Shape;748;p86"/>
          <p:cNvSpPr/>
          <p:nvPr/>
        </p:nvSpPr>
        <p:spPr>
          <a:xfrm flipH="1">
            <a:off x="7251300" y="319925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6"/>
          <p:cNvSpPr txBox="1"/>
          <p:nvPr>
            <p:ph idx="1" type="subTitle"/>
          </p:nvPr>
        </p:nvSpPr>
        <p:spPr>
          <a:xfrm>
            <a:off x="6886250" y="3483810"/>
            <a:ext cx="15780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03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7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7"/>
          <p:cNvSpPr txBox="1"/>
          <p:nvPr>
            <p:ph type="title"/>
          </p:nvPr>
        </p:nvSpPr>
        <p:spPr>
          <a:xfrm>
            <a:off x="603642" y="371700"/>
            <a:ext cx="669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로드 밸런싱(Load Balancing)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6" name="Google Shape;756;p87"/>
          <p:cNvSpPr txBox="1"/>
          <p:nvPr>
            <p:ph idx="1" type="body"/>
          </p:nvPr>
        </p:nvSpPr>
        <p:spPr>
          <a:xfrm>
            <a:off x="603650" y="1607400"/>
            <a:ext cx="4144800" cy="19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한 서버에서 담당하는 것을 여러 서버로 분할을 시켜 리소스의 감소를 유발할 수 있습니다. 또한 한 서버가 다운 되었을 때 다른 서버들을 통해서 접속을 유지시킬 수 있습니다.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57" name="Google Shape;75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575" y="1446400"/>
            <a:ext cx="3930625" cy="20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8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88"/>
          <p:cNvSpPr txBox="1"/>
          <p:nvPr>
            <p:ph type="title"/>
          </p:nvPr>
        </p:nvSpPr>
        <p:spPr>
          <a:xfrm>
            <a:off x="603657" y="37171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아파치 카프카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4" name="Google Shape;764;p88"/>
          <p:cNvSpPr txBox="1"/>
          <p:nvPr>
            <p:ph idx="1" type="body"/>
          </p:nvPr>
        </p:nvSpPr>
        <p:spPr>
          <a:xfrm>
            <a:off x="603650" y="1607400"/>
            <a:ext cx="4144800" cy="19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151515"/>
                </a:solidFill>
                <a:latin typeface="Nanum Gothic"/>
                <a:ea typeface="Nanum Gothic"/>
                <a:cs typeface="Nanum Gothic"/>
                <a:sym typeface="Nanum Gothic"/>
              </a:rPr>
              <a:t>Kafka를 통하여 멀티 플랫폼 통합에 사용할 목적입니다.</a:t>
            </a:r>
            <a:endParaRPr sz="1500">
              <a:solidFill>
                <a:srgbClr val="15151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5" name="Google Shape;76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625" y="1591500"/>
            <a:ext cx="3533600" cy="19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9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9"/>
          <p:cNvSpPr txBox="1"/>
          <p:nvPr>
            <p:ph type="title"/>
          </p:nvPr>
        </p:nvSpPr>
        <p:spPr>
          <a:xfrm>
            <a:off x="603657" y="37171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무중단 배포 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2" name="Google Shape;77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550" y="2144250"/>
            <a:ext cx="3211426" cy="24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050" y="2349850"/>
            <a:ext cx="3784632" cy="20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9"/>
          <p:cNvSpPr txBox="1"/>
          <p:nvPr/>
        </p:nvSpPr>
        <p:spPr>
          <a:xfrm>
            <a:off x="5584038" y="1477850"/>
            <a:ext cx="287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b="1" lang="en" sz="1100">
                <a:latin typeface="Nanum Gothic"/>
                <a:ea typeface="Nanum Gothic"/>
                <a:cs typeface="Nanum Gothic"/>
                <a:sym typeface="Nanum Gothic"/>
              </a:rPr>
              <a:t>블루-그린 배포(Blue-Green Deployment)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5" name="Google Shape;775;p89"/>
          <p:cNvSpPr txBox="1"/>
          <p:nvPr/>
        </p:nvSpPr>
        <p:spPr>
          <a:xfrm>
            <a:off x="1680675" y="16304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b="1" lang="en" sz="1100">
                <a:latin typeface="Nanum Gothic"/>
                <a:ea typeface="Nanum Gothic"/>
                <a:cs typeface="Nanum Gothic"/>
                <a:sym typeface="Nanum Gothic"/>
              </a:rPr>
              <a:t>롤링 배포(Rolling Deployment)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0"/>
          <p:cNvSpPr txBox="1"/>
          <p:nvPr>
            <p:ph type="title"/>
          </p:nvPr>
        </p:nvSpPr>
        <p:spPr>
          <a:xfrm>
            <a:off x="603657" y="34956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무중단 배포 2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1" name="Google Shape;78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075" y="1747500"/>
            <a:ext cx="6750474" cy="2745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90"/>
          <p:cNvSpPr txBox="1"/>
          <p:nvPr/>
        </p:nvSpPr>
        <p:spPr>
          <a:xfrm>
            <a:off x="3327400" y="1157875"/>
            <a:ext cx="23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rPr b="1" lang="en" sz="1100">
                <a:latin typeface="Nanum Gothic"/>
                <a:ea typeface="Nanum Gothic"/>
                <a:cs typeface="Nanum Gothic"/>
                <a:sym typeface="Nanum Gothic"/>
              </a:rPr>
              <a:t> 카나리 배포(Canary Deployment)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1"/>
          <p:cNvSpPr/>
          <p:nvPr/>
        </p:nvSpPr>
        <p:spPr>
          <a:xfrm>
            <a:off x="3683500" y="1596050"/>
            <a:ext cx="2095500" cy="2106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91"/>
          <p:cNvSpPr/>
          <p:nvPr/>
        </p:nvSpPr>
        <p:spPr>
          <a:xfrm>
            <a:off x="739500" y="1542150"/>
            <a:ext cx="2095500" cy="210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91"/>
          <p:cNvSpPr txBox="1"/>
          <p:nvPr>
            <p:ph idx="2" type="subTitle"/>
          </p:nvPr>
        </p:nvSpPr>
        <p:spPr>
          <a:xfrm>
            <a:off x="3922300" y="2390540"/>
            <a:ext cx="16578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MVC</a:t>
            </a:r>
            <a:endParaRPr/>
          </a:p>
        </p:txBody>
      </p:sp>
      <p:sp>
        <p:nvSpPr>
          <p:cNvPr id="790" name="Google Shape;790;p91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백엔드 활용 기술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1" name="Google Shape;791;p91"/>
          <p:cNvSpPr/>
          <p:nvPr/>
        </p:nvSpPr>
        <p:spPr>
          <a:xfrm>
            <a:off x="1363350" y="319685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91"/>
          <p:cNvSpPr/>
          <p:nvPr/>
        </p:nvSpPr>
        <p:spPr>
          <a:xfrm rot="5400000">
            <a:off x="4307375" y="319685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91"/>
          <p:cNvSpPr txBox="1"/>
          <p:nvPr>
            <p:ph idx="1" type="subTitle"/>
          </p:nvPr>
        </p:nvSpPr>
        <p:spPr>
          <a:xfrm>
            <a:off x="998250" y="3481410"/>
            <a:ext cx="15780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/>
              <a:t>4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794" name="Google Shape;794;p91"/>
          <p:cNvSpPr txBox="1"/>
          <p:nvPr>
            <p:ph idx="1" type="subTitle"/>
          </p:nvPr>
        </p:nvSpPr>
        <p:spPr>
          <a:xfrm>
            <a:off x="3942250" y="3483810"/>
            <a:ext cx="15780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/>
              <a:t>5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795" name="Google Shape;795;p91"/>
          <p:cNvSpPr/>
          <p:nvPr/>
        </p:nvSpPr>
        <p:spPr>
          <a:xfrm>
            <a:off x="6627500" y="1596050"/>
            <a:ext cx="2095500" cy="210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91"/>
          <p:cNvSpPr txBox="1"/>
          <p:nvPr>
            <p:ph idx="3" type="subTitle"/>
          </p:nvPr>
        </p:nvSpPr>
        <p:spPr>
          <a:xfrm>
            <a:off x="958350" y="2432390"/>
            <a:ext cx="1657800" cy="2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크롤링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7" name="Google Shape;797;p91"/>
          <p:cNvSpPr/>
          <p:nvPr/>
        </p:nvSpPr>
        <p:spPr>
          <a:xfrm flipH="1">
            <a:off x="7251300" y="3199250"/>
            <a:ext cx="8478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91"/>
          <p:cNvSpPr txBox="1"/>
          <p:nvPr>
            <p:ph idx="1" type="subTitle"/>
          </p:nvPr>
        </p:nvSpPr>
        <p:spPr>
          <a:xfrm>
            <a:off x="6886250" y="3483810"/>
            <a:ext cx="15780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vvic Medium"/>
                <a:ea typeface="Livvic Medium"/>
                <a:cs typeface="Livvic Medium"/>
                <a:sym typeface="Livvic Medium"/>
              </a:rPr>
              <a:t>0</a:t>
            </a:r>
            <a:r>
              <a:rPr lang="en" sz="2400"/>
              <a:t>6</a:t>
            </a:r>
            <a:endParaRPr sz="24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799" name="Google Shape;799;p91"/>
          <p:cNvSpPr txBox="1"/>
          <p:nvPr>
            <p:ph idx="1" type="subTitle"/>
          </p:nvPr>
        </p:nvSpPr>
        <p:spPr>
          <a:xfrm>
            <a:off x="6886250" y="2432400"/>
            <a:ext cx="16578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 txBox="1"/>
          <p:nvPr>
            <p:ph idx="8" type="ctrTitle"/>
          </p:nvPr>
        </p:nvSpPr>
        <p:spPr>
          <a:xfrm>
            <a:off x="1365750" y="320775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Hyper WEB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7" name="Google Shape;497;p65"/>
          <p:cNvSpPr txBox="1"/>
          <p:nvPr>
            <p:ph idx="3" type="subTitle"/>
          </p:nvPr>
        </p:nvSpPr>
        <p:spPr>
          <a:xfrm>
            <a:off x="1628226" y="2947889"/>
            <a:ext cx="15633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Infra및 WAS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8" name="Google Shape;498;p65"/>
          <p:cNvSpPr txBox="1"/>
          <p:nvPr>
            <p:ph idx="1" type="subTitle"/>
          </p:nvPr>
        </p:nvSpPr>
        <p:spPr>
          <a:xfrm>
            <a:off x="3757227" y="2956400"/>
            <a:ext cx="181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Backend, UI/UX및 데이터 처리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9" name="Google Shape;499;p65"/>
          <p:cNvSpPr txBox="1"/>
          <p:nvPr>
            <p:ph type="ctrTitle"/>
          </p:nvPr>
        </p:nvSpPr>
        <p:spPr>
          <a:xfrm>
            <a:off x="4012235" y="2500304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우승민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0" name="Google Shape;500;p65"/>
          <p:cNvSpPr txBox="1"/>
          <p:nvPr>
            <p:ph idx="2" type="ctrTitle"/>
          </p:nvPr>
        </p:nvSpPr>
        <p:spPr>
          <a:xfrm>
            <a:off x="1628239" y="2500307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박태현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1" name="Google Shape;501;p65"/>
          <p:cNvSpPr txBox="1"/>
          <p:nvPr>
            <p:ph idx="4" type="ctrTitle"/>
          </p:nvPr>
        </p:nvSpPr>
        <p:spPr>
          <a:xfrm>
            <a:off x="6214956" y="2508796"/>
            <a:ext cx="1563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구연호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2" name="Google Shape;502;p65"/>
          <p:cNvSpPr txBox="1"/>
          <p:nvPr>
            <p:ph idx="5" type="subTitle"/>
          </p:nvPr>
        </p:nvSpPr>
        <p:spPr>
          <a:xfrm>
            <a:off x="6053563" y="2975925"/>
            <a:ext cx="22242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식단 알고리즘, Q&amp;A,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크롤링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반려동물 관련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 회사 재직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3" name="Google Shape;503;p65"/>
          <p:cNvSpPr/>
          <p:nvPr/>
        </p:nvSpPr>
        <p:spPr>
          <a:xfrm rot="5400000">
            <a:off x="3919866" y="1484525"/>
            <a:ext cx="969300" cy="9693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5"/>
          <p:cNvSpPr/>
          <p:nvPr/>
        </p:nvSpPr>
        <p:spPr>
          <a:xfrm flipH="1" rot="10800000">
            <a:off x="1628242" y="1484380"/>
            <a:ext cx="969600" cy="9696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5"/>
          <p:cNvSpPr/>
          <p:nvPr/>
        </p:nvSpPr>
        <p:spPr>
          <a:xfrm rot="5400000">
            <a:off x="6040985" y="1510987"/>
            <a:ext cx="986100" cy="970500"/>
          </a:xfrm>
          <a:prstGeom prst="teardrop">
            <a:avLst>
              <a:gd fmla="val 10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65"/>
          <p:cNvGrpSpPr/>
          <p:nvPr/>
        </p:nvGrpSpPr>
        <p:grpSpPr>
          <a:xfrm>
            <a:off x="1909890" y="1705167"/>
            <a:ext cx="406324" cy="528004"/>
            <a:chOff x="4899999" y="2882095"/>
            <a:chExt cx="271244" cy="346801"/>
          </a:xfrm>
        </p:grpSpPr>
        <p:sp>
          <p:nvSpPr>
            <p:cNvPr id="507" name="Google Shape;507;p65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8" name="Google Shape;508;p65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65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65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1" name="Google Shape;511;p65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65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65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65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5" name="Google Shape;515;p65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6" name="Google Shape;516;p65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7" name="Google Shape;517;p65"/>
          <p:cNvGrpSpPr/>
          <p:nvPr/>
        </p:nvGrpSpPr>
        <p:grpSpPr>
          <a:xfrm>
            <a:off x="4195556" y="1728475"/>
            <a:ext cx="417797" cy="535510"/>
            <a:chOff x="5801485" y="1969046"/>
            <a:chExt cx="279164" cy="357794"/>
          </a:xfrm>
        </p:grpSpPr>
        <p:sp>
          <p:nvSpPr>
            <p:cNvPr id="518" name="Google Shape;518;p65"/>
            <p:cNvSpPr/>
            <p:nvPr/>
          </p:nvSpPr>
          <p:spPr>
            <a:xfrm>
              <a:off x="5901436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9" name="Google Shape;519;p65"/>
            <p:cNvSpPr/>
            <p:nvPr/>
          </p:nvSpPr>
          <p:spPr>
            <a:xfrm>
              <a:off x="5968597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65"/>
            <p:cNvSpPr/>
            <p:nvPr/>
          </p:nvSpPr>
          <p:spPr>
            <a:xfrm>
              <a:off x="5801485" y="1969046"/>
              <a:ext cx="279164" cy="357636"/>
            </a:xfrm>
            <a:custGeom>
              <a:rect b="b" l="l" r="r" t="t"/>
              <a:pathLst>
                <a:path extrusionOk="0" h="11289" w="8812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65"/>
            <p:cNvSpPr/>
            <p:nvPr/>
          </p:nvSpPr>
          <p:spPr>
            <a:xfrm>
              <a:off x="5895797" y="2075427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65"/>
            <p:cNvSpPr/>
            <p:nvPr/>
          </p:nvSpPr>
          <p:spPr>
            <a:xfrm>
              <a:off x="5962927" y="2075427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65"/>
            <p:cNvSpPr/>
            <p:nvPr/>
          </p:nvSpPr>
          <p:spPr>
            <a:xfrm>
              <a:off x="5845615" y="2282868"/>
              <a:ext cx="10233" cy="43813"/>
            </a:xfrm>
            <a:custGeom>
              <a:rect b="b" l="l" r="r" t="t"/>
              <a:pathLst>
                <a:path extrusionOk="0" h="1383" w="323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65"/>
            <p:cNvSpPr/>
            <p:nvPr/>
          </p:nvSpPr>
          <p:spPr>
            <a:xfrm>
              <a:off x="6024798" y="2282868"/>
              <a:ext cx="10201" cy="43813"/>
            </a:xfrm>
            <a:custGeom>
              <a:rect b="b" l="l" r="r" t="t"/>
              <a:pathLst>
                <a:path extrusionOk="0" h="1383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65"/>
            <p:cNvSpPr/>
            <p:nvPr/>
          </p:nvSpPr>
          <p:spPr>
            <a:xfrm>
              <a:off x="5868267" y="2260248"/>
              <a:ext cx="144112" cy="66591"/>
            </a:xfrm>
            <a:custGeom>
              <a:rect b="b" l="l" r="r" t="t"/>
              <a:pathLst>
                <a:path extrusionOk="0" h="2102" w="4549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65"/>
            <p:cNvSpPr/>
            <p:nvPr/>
          </p:nvSpPr>
          <p:spPr>
            <a:xfrm>
              <a:off x="5890126" y="2013556"/>
              <a:ext cx="10581" cy="10613"/>
            </a:xfrm>
            <a:custGeom>
              <a:rect b="b" l="l" r="r" t="t"/>
              <a:pathLst>
                <a:path extrusionOk="0" h="335" w="334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65"/>
            <p:cNvSpPr/>
            <p:nvPr/>
          </p:nvSpPr>
          <p:spPr>
            <a:xfrm>
              <a:off x="5979907" y="2013556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65"/>
            <p:cNvSpPr/>
            <p:nvPr/>
          </p:nvSpPr>
          <p:spPr>
            <a:xfrm>
              <a:off x="5861455" y="2002247"/>
              <a:ext cx="127892" cy="155454"/>
            </a:xfrm>
            <a:custGeom>
              <a:rect b="b" l="l" r="r" t="t"/>
              <a:pathLst>
                <a:path extrusionOk="0" h="4907" w="4037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65"/>
            <p:cNvSpPr/>
            <p:nvPr/>
          </p:nvSpPr>
          <p:spPr>
            <a:xfrm>
              <a:off x="5890886" y="2060633"/>
              <a:ext cx="128652" cy="127227"/>
            </a:xfrm>
            <a:custGeom>
              <a:rect b="b" l="l" r="r" t="t"/>
              <a:pathLst>
                <a:path extrusionOk="0" h="4016" w="4061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65"/>
            <p:cNvSpPr/>
            <p:nvPr/>
          </p:nvSpPr>
          <p:spPr>
            <a:xfrm>
              <a:off x="5910116" y="2122947"/>
              <a:ext cx="61142" cy="33232"/>
            </a:xfrm>
            <a:custGeom>
              <a:rect b="b" l="l" r="r" t="t"/>
              <a:pathLst>
                <a:path extrusionOk="0" h="1049" w="193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1" name="Google Shape;531;p65"/>
          <p:cNvGrpSpPr/>
          <p:nvPr/>
        </p:nvGrpSpPr>
        <p:grpSpPr>
          <a:xfrm>
            <a:off x="6306472" y="1668856"/>
            <a:ext cx="455114" cy="564308"/>
            <a:chOff x="5842825" y="1517900"/>
            <a:chExt cx="271775" cy="368925"/>
          </a:xfrm>
        </p:grpSpPr>
        <p:sp>
          <p:nvSpPr>
            <p:cNvPr id="532" name="Google Shape;532;p65"/>
            <p:cNvSpPr/>
            <p:nvPr/>
          </p:nvSpPr>
          <p:spPr>
            <a:xfrm>
              <a:off x="5842825" y="1517900"/>
              <a:ext cx="271775" cy="368925"/>
            </a:xfrm>
            <a:custGeom>
              <a:rect b="b" l="l" r="r" t="t"/>
              <a:pathLst>
                <a:path extrusionOk="0" h="14757" w="10871">
                  <a:moveTo>
                    <a:pt x="6477" y="4079"/>
                  </a:moveTo>
                  <a:cubicBezTo>
                    <a:pt x="6682" y="4079"/>
                    <a:pt x="6889" y="4140"/>
                    <a:pt x="6889" y="4589"/>
                  </a:cubicBezTo>
                  <a:cubicBezTo>
                    <a:pt x="6889" y="4891"/>
                    <a:pt x="6736" y="5199"/>
                    <a:pt x="6477" y="5199"/>
                  </a:cubicBezTo>
                  <a:cubicBezTo>
                    <a:pt x="6460" y="5199"/>
                    <a:pt x="6446" y="5199"/>
                    <a:pt x="6428" y="5196"/>
                  </a:cubicBezTo>
                  <a:lnTo>
                    <a:pt x="6428" y="4082"/>
                  </a:lnTo>
                  <a:cubicBezTo>
                    <a:pt x="6446" y="4079"/>
                    <a:pt x="6460" y="4079"/>
                    <a:pt x="6477" y="4079"/>
                  </a:cubicBezTo>
                  <a:close/>
                  <a:moveTo>
                    <a:pt x="875" y="4076"/>
                  </a:moveTo>
                  <a:cubicBezTo>
                    <a:pt x="890" y="4076"/>
                    <a:pt x="907" y="4079"/>
                    <a:pt x="924" y="4079"/>
                  </a:cubicBezTo>
                  <a:lnTo>
                    <a:pt x="924" y="5199"/>
                  </a:lnTo>
                  <a:cubicBezTo>
                    <a:pt x="907" y="5202"/>
                    <a:pt x="890" y="5202"/>
                    <a:pt x="875" y="5202"/>
                  </a:cubicBezTo>
                  <a:lnTo>
                    <a:pt x="875" y="5199"/>
                  </a:lnTo>
                  <a:cubicBezTo>
                    <a:pt x="616" y="5199"/>
                    <a:pt x="464" y="4888"/>
                    <a:pt x="464" y="4589"/>
                  </a:cubicBezTo>
                  <a:cubicBezTo>
                    <a:pt x="464" y="4137"/>
                    <a:pt x="671" y="4076"/>
                    <a:pt x="875" y="4076"/>
                  </a:cubicBezTo>
                  <a:close/>
                  <a:moveTo>
                    <a:pt x="10435" y="7378"/>
                  </a:moveTo>
                  <a:lnTo>
                    <a:pt x="10435" y="7810"/>
                  </a:lnTo>
                  <a:lnTo>
                    <a:pt x="5450" y="7813"/>
                  </a:lnTo>
                  <a:lnTo>
                    <a:pt x="5450" y="7378"/>
                  </a:lnTo>
                  <a:close/>
                  <a:moveTo>
                    <a:pt x="4655" y="2502"/>
                  </a:moveTo>
                  <a:cubicBezTo>
                    <a:pt x="4750" y="2813"/>
                    <a:pt x="4920" y="3195"/>
                    <a:pt x="5205" y="3452"/>
                  </a:cubicBezTo>
                  <a:cubicBezTo>
                    <a:pt x="5366" y="3598"/>
                    <a:pt x="5441" y="3846"/>
                    <a:pt x="5513" y="4091"/>
                  </a:cubicBezTo>
                  <a:cubicBezTo>
                    <a:pt x="5599" y="4376"/>
                    <a:pt x="5700" y="4718"/>
                    <a:pt x="5996" y="4831"/>
                  </a:cubicBezTo>
                  <a:lnTo>
                    <a:pt x="5996" y="5642"/>
                  </a:lnTo>
                  <a:cubicBezTo>
                    <a:pt x="5996" y="6106"/>
                    <a:pt x="5858" y="6561"/>
                    <a:pt x="5593" y="6946"/>
                  </a:cubicBezTo>
                  <a:lnTo>
                    <a:pt x="5234" y="6946"/>
                  </a:lnTo>
                  <a:cubicBezTo>
                    <a:pt x="5113" y="6946"/>
                    <a:pt x="5018" y="7041"/>
                    <a:pt x="5018" y="7162"/>
                  </a:cubicBezTo>
                  <a:lnTo>
                    <a:pt x="5018" y="7534"/>
                  </a:lnTo>
                  <a:cubicBezTo>
                    <a:pt x="4848" y="7652"/>
                    <a:pt x="4664" y="7750"/>
                    <a:pt x="4468" y="7822"/>
                  </a:cubicBezTo>
                  <a:cubicBezTo>
                    <a:pt x="4462" y="7822"/>
                    <a:pt x="4453" y="7824"/>
                    <a:pt x="4448" y="7827"/>
                  </a:cubicBezTo>
                  <a:cubicBezTo>
                    <a:pt x="4200" y="7917"/>
                    <a:pt x="3941" y="7960"/>
                    <a:pt x="3679" y="7960"/>
                  </a:cubicBezTo>
                  <a:lnTo>
                    <a:pt x="3673" y="7960"/>
                  </a:lnTo>
                  <a:cubicBezTo>
                    <a:pt x="2395" y="7957"/>
                    <a:pt x="1356" y="6921"/>
                    <a:pt x="1356" y="5642"/>
                  </a:cubicBezTo>
                  <a:lnTo>
                    <a:pt x="1356" y="5639"/>
                  </a:lnTo>
                  <a:lnTo>
                    <a:pt x="1356" y="4822"/>
                  </a:lnTo>
                  <a:cubicBezTo>
                    <a:pt x="1673" y="4718"/>
                    <a:pt x="1874" y="4514"/>
                    <a:pt x="1903" y="4255"/>
                  </a:cubicBezTo>
                  <a:cubicBezTo>
                    <a:pt x="1926" y="4039"/>
                    <a:pt x="2479" y="3115"/>
                    <a:pt x="3437" y="3026"/>
                  </a:cubicBezTo>
                  <a:cubicBezTo>
                    <a:pt x="4039" y="2971"/>
                    <a:pt x="4422" y="2726"/>
                    <a:pt x="4655" y="2502"/>
                  </a:cubicBezTo>
                  <a:close/>
                  <a:moveTo>
                    <a:pt x="5018" y="8046"/>
                  </a:moveTo>
                  <a:lnTo>
                    <a:pt x="5018" y="8697"/>
                  </a:lnTo>
                  <a:lnTo>
                    <a:pt x="4750" y="8662"/>
                  </a:lnTo>
                  <a:lnTo>
                    <a:pt x="4750" y="8176"/>
                  </a:lnTo>
                  <a:cubicBezTo>
                    <a:pt x="4842" y="8138"/>
                    <a:pt x="4931" y="8092"/>
                    <a:pt x="5018" y="8046"/>
                  </a:cubicBezTo>
                  <a:close/>
                  <a:moveTo>
                    <a:pt x="3037" y="8317"/>
                  </a:moveTo>
                  <a:cubicBezTo>
                    <a:pt x="3244" y="8366"/>
                    <a:pt x="3457" y="8392"/>
                    <a:pt x="3673" y="8392"/>
                  </a:cubicBezTo>
                  <a:lnTo>
                    <a:pt x="3673" y="8394"/>
                  </a:lnTo>
                  <a:lnTo>
                    <a:pt x="3679" y="8394"/>
                  </a:lnTo>
                  <a:cubicBezTo>
                    <a:pt x="3895" y="8394"/>
                    <a:pt x="4108" y="8371"/>
                    <a:pt x="4318" y="8320"/>
                  </a:cubicBezTo>
                  <a:lnTo>
                    <a:pt x="4318" y="8979"/>
                  </a:lnTo>
                  <a:cubicBezTo>
                    <a:pt x="4263" y="9324"/>
                    <a:pt x="4212" y="9647"/>
                    <a:pt x="4163" y="9949"/>
                  </a:cubicBezTo>
                  <a:cubicBezTo>
                    <a:pt x="4004" y="9995"/>
                    <a:pt x="3841" y="10018"/>
                    <a:pt x="3677" y="10018"/>
                  </a:cubicBezTo>
                  <a:cubicBezTo>
                    <a:pt x="3514" y="10018"/>
                    <a:pt x="3349" y="9995"/>
                    <a:pt x="3190" y="9949"/>
                  </a:cubicBezTo>
                  <a:cubicBezTo>
                    <a:pt x="3141" y="9647"/>
                    <a:pt x="3092" y="9321"/>
                    <a:pt x="3037" y="8979"/>
                  </a:cubicBezTo>
                  <a:lnTo>
                    <a:pt x="3037" y="8317"/>
                  </a:lnTo>
                  <a:close/>
                  <a:moveTo>
                    <a:pt x="4091" y="10412"/>
                  </a:moveTo>
                  <a:lnTo>
                    <a:pt x="4091" y="10412"/>
                  </a:lnTo>
                  <a:cubicBezTo>
                    <a:pt x="3901" y="11610"/>
                    <a:pt x="3768" y="12459"/>
                    <a:pt x="3676" y="13064"/>
                  </a:cubicBezTo>
                  <a:cubicBezTo>
                    <a:pt x="3584" y="12459"/>
                    <a:pt x="3452" y="11610"/>
                    <a:pt x="3262" y="10412"/>
                  </a:cubicBezTo>
                  <a:lnTo>
                    <a:pt x="3262" y="10412"/>
                  </a:lnTo>
                  <a:cubicBezTo>
                    <a:pt x="3398" y="10438"/>
                    <a:pt x="3537" y="10451"/>
                    <a:pt x="3675" y="10451"/>
                  </a:cubicBezTo>
                  <a:cubicBezTo>
                    <a:pt x="3814" y="10451"/>
                    <a:pt x="3953" y="10438"/>
                    <a:pt x="4091" y="10412"/>
                  </a:cubicBezTo>
                  <a:close/>
                  <a:moveTo>
                    <a:pt x="2617" y="9094"/>
                  </a:moveTo>
                  <a:cubicBezTo>
                    <a:pt x="2669" y="9439"/>
                    <a:pt x="2726" y="9791"/>
                    <a:pt x="2781" y="10142"/>
                  </a:cubicBezTo>
                  <a:cubicBezTo>
                    <a:pt x="2997" y="11506"/>
                    <a:pt x="3210" y="12865"/>
                    <a:pt x="3337" y="13709"/>
                  </a:cubicBezTo>
                  <a:lnTo>
                    <a:pt x="1874" y="11696"/>
                  </a:lnTo>
                  <a:lnTo>
                    <a:pt x="1998" y="11054"/>
                  </a:lnTo>
                  <a:cubicBezTo>
                    <a:pt x="2012" y="10968"/>
                    <a:pt x="1972" y="10879"/>
                    <a:pt x="1897" y="10833"/>
                  </a:cubicBezTo>
                  <a:lnTo>
                    <a:pt x="1506" y="10594"/>
                  </a:lnTo>
                  <a:lnTo>
                    <a:pt x="1583" y="9471"/>
                  </a:lnTo>
                  <a:lnTo>
                    <a:pt x="1583" y="9465"/>
                  </a:lnTo>
                  <a:lnTo>
                    <a:pt x="1598" y="9241"/>
                  </a:lnTo>
                  <a:lnTo>
                    <a:pt x="2617" y="9094"/>
                  </a:lnTo>
                  <a:close/>
                  <a:moveTo>
                    <a:pt x="4736" y="9097"/>
                  </a:moveTo>
                  <a:lnTo>
                    <a:pt x="5015" y="9137"/>
                  </a:lnTo>
                  <a:lnTo>
                    <a:pt x="5015" y="12333"/>
                  </a:lnTo>
                  <a:lnTo>
                    <a:pt x="4013" y="13711"/>
                  </a:lnTo>
                  <a:cubicBezTo>
                    <a:pt x="4128" y="12960"/>
                    <a:pt x="4318" y="11737"/>
                    <a:pt x="4569" y="10145"/>
                  </a:cubicBezTo>
                  <a:lnTo>
                    <a:pt x="4736" y="9097"/>
                  </a:lnTo>
                  <a:close/>
                  <a:moveTo>
                    <a:pt x="5015" y="13067"/>
                  </a:moveTo>
                  <a:lnTo>
                    <a:pt x="5015" y="14325"/>
                  </a:lnTo>
                  <a:lnTo>
                    <a:pt x="4099" y="14325"/>
                  </a:lnTo>
                  <a:lnTo>
                    <a:pt x="5015" y="13067"/>
                  </a:lnTo>
                  <a:close/>
                  <a:moveTo>
                    <a:pt x="3829" y="0"/>
                  </a:moveTo>
                  <a:cubicBezTo>
                    <a:pt x="2369" y="0"/>
                    <a:pt x="1724" y="587"/>
                    <a:pt x="1635" y="677"/>
                  </a:cubicBezTo>
                  <a:cubicBezTo>
                    <a:pt x="1612" y="697"/>
                    <a:pt x="1537" y="763"/>
                    <a:pt x="1437" y="867"/>
                  </a:cubicBezTo>
                  <a:cubicBezTo>
                    <a:pt x="1280" y="1023"/>
                    <a:pt x="1424" y="1237"/>
                    <a:pt x="1590" y="1237"/>
                  </a:cubicBezTo>
                  <a:cubicBezTo>
                    <a:pt x="1641" y="1237"/>
                    <a:pt x="1694" y="1217"/>
                    <a:pt x="1742" y="1169"/>
                  </a:cubicBezTo>
                  <a:cubicBezTo>
                    <a:pt x="1848" y="1062"/>
                    <a:pt x="1923" y="999"/>
                    <a:pt x="1926" y="999"/>
                  </a:cubicBezTo>
                  <a:cubicBezTo>
                    <a:pt x="1929" y="993"/>
                    <a:pt x="1935" y="987"/>
                    <a:pt x="1940" y="982"/>
                  </a:cubicBezTo>
                  <a:cubicBezTo>
                    <a:pt x="1946" y="976"/>
                    <a:pt x="2487" y="432"/>
                    <a:pt x="3829" y="432"/>
                  </a:cubicBezTo>
                  <a:cubicBezTo>
                    <a:pt x="5095" y="432"/>
                    <a:pt x="5317" y="1180"/>
                    <a:pt x="5326" y="1209"/>
                  </a:cubicBezTo>
                  <a:cubicBezTo>
                    <a:pt x="5340" y="1275"/>
                    <a:pt x="5389" y="1333"/>
                    <a:pt x="5452" y="1356"/>
                  </a:cubicBezTo>
                  <a:cubicBezTo>
                    <a:pt x="5458" y="1359"/>
                    <a:pt x="6074" y="1621"/>
                    <a:pt x="6290" y="2211"/>
                  </a:cubicBezTo>
                  <a:cubicBezTo>
                    <a:pt x="6460" y="2677"/>
                    <a:pt x="6353" y="3299"/>
                    <a:pt x="6299" y="3552"/>
                  </a:cubicBezTo>
                  <a:cubicBezTo>
                    <a:pt x="6126" y="3575"/>
                    <a:pt x="5996" y="3725"/>
                    <a:pt x="5996" y="3901"/>
                  </a:cubicBezTo>
                  <a:lnTo>
                    <a:pt x="5996" y="4180"/>
                  </a:lnTo>
                  <a:cubicBezTo>
                    <a:pt x="5973" y="4119"/>
                    <a:pt x="5953" y="4048"/>
                    <a:pt x="5927" y="3964"/>
                  </a:cubicBezTo>
                  <a:cubicBezTo>
                    <a:pt x="5844" y="3679"/>
                    <a:pt x="5746" y="3354"/>
                    <a:pt x="5493" y="3126"/>
                  </a:cubicBezTo>
                  <a:cubicBezTo>
                    <a:pt x="5185" y="2850"/>
                    <a:pt x="5044" y="2320"/>
                    <a:pt x="4998" y="2107"/>
                  </a:cubicBezTo>
                  <a:cubicBezTo>
                    <a:pt x="4969" y="1968"/>
                    <a:pt x="4850" y="1890"/>
                    <a:pt x="4729" y="1890"/>
                  </a:cubicBezTo>
                  <a:cubicBezTo>
                    <a:pt x="4645" y="1890"/>
                    <a:pt x="4561" y="1928"/>
                    <a:pt x="4505" y="2009"/>
                  </a:cubicBezTo>
                  <a:cubicBezTo>
                    <a:pt x="4373" y="2202"/>
                    <a:pt x="4056" y="2530"/>
                    <a:pt x="3397" y="2591"/>
                  </a:cubicBezTo>
                  <a:cubicBezTo>
                    <a:pt x="2764" y="2651"/>
                    <a:pt x="2300" y="2994"/>
                    <a:pt x="2024" y="3273"/>
                  </a:cubicBezTo>
                  <a:cubicBezTo>
                    <a:pt x="1722" y="3578"/>
                    <a:pt x="1500" y="3953"/>
                    <a:pt x="1474" y="4206"/>
                  </a:cubicBezTo>
                  <a:cubicBezTo>
                    <a:pt x="1465" y="4263"/>
                    <a:pt x="1419" y="4312"/>
                    <a:pt x="1356" y="4350"/>
                  </a:cubicBezTo>
                  <a:lnTo>
                    <a:pt x="1356" y="4004"/>
                  </a:lnTo>
                  <a:cubicBezTo>
                    <a:pt x="1356" y="3906"/>
                    <a:pt x="1316" y="3811"/>
                    <a:pt x="1244" y="3745"/>
                  </a:cubicBezTo>
                  <a:lnTo>
                    <a:pt x="1235" y="3739"/>
                  </a:lnTo>
                  <a:lnTo>
                    <a:pt x="1232" y="3734"/>
                  </a:lnTo>
                  <a:lnTo>
                    <a:pt x="1221" y="3725"/>
                  </a:lnTo>
                  <a:cubicBezTo>
                    <a:pt x="1177" y="3693"/>
                    <a:pt x="1129" y="3670"/>
                    <a:pt x="1077" y="3656"/>
                  </a:cubicBezTo>
                  <a:cubicBezTo>
                    <a:pt x="1065" y="3463"/>
                    <a:pt x="1039" y="3112"/>
                    <a:pt x="982" y="2600"/>
                  </a:cubicBezTo>
                  <a:cubicBezTo>
                    <a:pt x="956" y="2389"/>
                    <a:pt x="1031" y="2136"/>
                    <a:pt x="1203" y="1848"/>
                  </a:cubicBezTo>
                  <a:cubicBezTo>
                    <a:pt x="1264" y="1747"/>
                    <a:pt x="1232" y="1615"/>
                    <a:pt x="1129" y="1552"/>
                  </a:cubicBezTo>
                  <a:cubicBezTo>
                    <a:pt x="1094" y="1531"/>
                    <a:pt x="1056" y="1522"/>
                    <a:pt x="1018" y="1522"/>
                  </a:cubicBezTo>
                  <a:cubicBezTo>
                    <a:pt x="944" y="1522"/>
                    <a:pt x="872" y="1560"/>
                    <a:pt x="832" y="1626"/>
                  </a:cubicBezTo>
                  <a:cubicBezTo>
                    <a:pt x="610" y="1998"/>
                    <a:pt x="515" y="2340"/>
                    <a:pt x="553" y="2651"/>
                  </a:cubicBezTo>
                  <a:cubicBezTo>
                    <a:pt x="607" y="3141"/>
                    <a:pt x="633" y="3478"/>
                    <a:pt x="645" y="3668"/>
                  </a:cubicBezTo>
                  <a:cubicBezTo>
                    <a:pt x="250" y="3757"/>
                    <a:pt x="32" y="4082"/>
                    <a:pt x="32" y="4589"/>
                  </a:cubicBezTo>
                  <a:cubicBezTo>
                    <a:pt x="32" y="5185"/>
                    <a:pt x="394" y="5634"/>
                    <a:pt x="878" y="5634"/>
                  </a:cubicBezTo>
                  <a:cubicBezTo>
                    <a:pt x="892" y="5634"/>
                    <a:pt x="910" y="5634"/>
                    <a:pt x="927" y="5631"/>
                  </a:cubicBezTo>
                  <a:lnTo>
                    <a:pt x="927" y="5639"/>
                  </a:lnTo>
                  <a:cubicBezTo>
                    <a:pt x="927" y="6745"/>
                    <a:pt x="1589" y="7744"/>
                    <a:pt x="2605" y="8173"/>
                  </a:cubicBezTo>
                  <a:lnTo>
                    <a:pt x="2605" y="8659"/>
                  </a:lnTo>
                  <a:lnTo>
                    <a:pt x="1460" y="8823"/>
                  </a:lnTo>
                  <a:cubicBezTo>
                    <a:pt x="1304" y="8846"/>
                    <a:pt x="1186" y="8973"/>
                    <a:pt x="1175" y="9129"/>
                  </a:cubicBezTo>
                  <a:lnTo>
                    <a:pt x="1163" y="9327"/>
                  </a:lnTo>
                  <a:cubicBezTo>
                    <a:pt x="440" y="9788"/>
                    <a:pt x="3" y="10585"/>
                    <a:pt x="0" y="11443"/>
                  </a:cubicBezTo>
                  <a:lnTo>
                    <a:pt x="0" y="12911"/>
                  </a:lnTo>
                  <a:cubicBezTo>
                    <a:pt x="0" y="13032"/>
                    <a:pt x="98" y="13127"/>
                    <a:pt x="216" y="13127"/>
                  </a:cubicBezTo>
                  <a:cubicBezTo>
                    <a:pt x="337" y="13127"/>
                    <a:pt x="432" y="13032"/>
                    <a:pt x="432" y="12911"/>
                  </a:cubicBezTo>
                  <a:lnTo>
                    <a:pt x="432" y="11443"/>
                  </a:lnTo>
                  <a:cubicBezTo>
                    <a:pt x="435" y="10856"/>
                    <a:pt x="682" y="10294"/>
                    <a:pt x="1120" y="9900"/>
                  </a:cubicBezTo>
                  <a:lnTo>
                    <a:pt x="1120" y="9900"/>
                  </a:lnTo>
                  <a:lnTo>
                    <a:pt x="1065" y="10695"/>
                  </a:lnTo>
                  <a:cubicBezTo>
                    <a:pt x="1059" y="10775"/>
                    <a:pt x="1100" y="10850"/>
                    <a:pt x="1169" y="10893"/>
                  </a:cubicBezTo>
                  <a:lnTo>
                    <a:pt x="1543" y="11121"/>
                  </a:lnTo>
                  <a:lnTo>
                    <a:pt x="1434" y="11705"/>
                  </a:lnTo>
                  <a:cubicBezTo>
                    <a:pt x="1422" y="11765"/>
                    <a:pt x="1434" y="11826"/>
                    <a:pt x="1471" y="11875"/>
                  </a:cubicBezTo>
                  <a:lnTo>
                    <a:pt x="3253" y="14325"/>
                  </a:lnTo>
                  <a:lnTo>
                    <a:pt x="435" y="14325"/>
                  </a:lnTo>
                  <a:lnTo>
                    <a:pt x="435" y="13827"/>
                  </a:lnTo>
                  <a:cubicBezTo>
                    <a:pt x="435" y="13709"/>
                    <a:pt x="337" y="13611"/>
                    <a:pt x="219" y="13611"/>
                  </a:cubicBezTo>
                  <a:cubicBezTo>
                    <a:pt x="98" y="13611"/>
                    <a:pt x="3" y="13709"/>
                    <a:pt x="3" y="13827"/>
                  </a:cubicBezTo>
                  <a:lnTo>
                    <a:pt x="3" y="14541"/>
                  </a:lnTo>
                  <a:cubicBezTo>
                    <a:pt x="3" y="14659"/>
                    <a:pt x="98" y="14756"/>
                    <a:pt x="219" y="14756"/>
                  </a:cubicBezTo>
                  <a:lnTo>
                    <a:pt x="10654" y="14756"/>
                  </a:lnTo>
                  <a:cubicBezTo>
                    <a:pt x="10772" y="14756"/>
                    <a:pt x="10870" y="14659"/>
                    <a:pt x="10870" y="14541"/>
                  </a:cubicBezTo>
                  <a:lnTo>
                    <a:pt x="10870" y="10145"/>
                  </a:lnTo>
                  <a:cubicBezTo>
                    <a:pt x="10870" y="10027"/>
                    <a:pt x="10772" y="9929"/>
                    <a:pt x="10654" y="9929"/>
                  </a:cubicBezTo>
                  <a:cubicBezTo>
                    <a:pt x="10533" y="9929"/>
                    <a:pt x="10438" y="10027"/>
                    <a:pt x="10438" y="10145"/>
                  </a:cubicBezTo>
                  <a:lnTo>
                    <a:pt x="10438" y="14325"/>
                  </a:lnTo>
                  <a:lnTo>
                    <a:pt x="5450" y="14325"/>
                  </a:lnTo>
                  <a:lnTo>
                    <a:pt x="5450" y="8242"/>
                  </a:lnTo>
                  <a:lnTo>
                    <a:pt x="10435" y="8242"/>
                  </a:lnTo>
                  <a:lnTo>
                    <a:pt x="10435" y="9215"/>
                  </a:lnTo>
                  <a:cubicBezTo>
                    <a:pt x="10435" y="9333"/>
                    <a:pt x="10530" y="9431"/>
                    <a:pt x="10651" y="9431"/>
                  </a:cubicBezTo>
                  <a:cubicBezTo>
                    <a:pt x="10769" y="9431"/>
                    <a:pt x="10867" y="9333"/>
                    <a:pt x="10867" y="9215"/>
                  </a:cubicBezTo>
                  <a:lnTo>
                    <a:pt x="10867" y="7162"/>
                  </a:lnTo>
                  <a:cubicBezTo>
                    <a:pt x="10867" y="7041"/>
                    <a:pt x="10769" y="6946"/>
                    <a:pt x="10651" y="6946"/>
                  </a:cubicBezTo>
                  <a:lnTo>
                    <a:pt x="6100" y="6946"/>
                  </a:lnTo>
                  <a:cubicBezTo>
                    <a:pt x="6316" y="6543"/>
                    <a:pt x="6428" y="6094"/>
                    <a:pt x="6428" y="5639"/>
                  </a:cubicBezTo>
                  <a:lnTo>
                    <a:pt x="6428" y="5631"/>
                  </a:lnTo>
                  <a:lnTo>
                    <a:pt x="6477" y="5631"/>
                  </a:lnTo>
                  <a:cubicBezTo>
                    <a:pt x="6958" y="5631"/>
                    <a:pt x="7321" y="5182"/>
                    <a:pt x="7321" y="4589"/>
                  </a:cubicBezTo>
                  <a:cubicBezTo>
                    <a:pt x="7321" y="4085"/>
                    <a:pt x="7105" y="3760"/>
                    <a:pt x="6716" y="3670"/>
                  </a:cubicBezTo>
                  <a:cubicBezTo>
                    <a:pt x="6788" y="3357"/>
                    <a:pt x="6906" y="2643"/>
                    <a:pt x="6696" y="2064"/>
                  </a:cubicBezTo>
                  <a:cubicBezTo>
                    <a:pt x="6469" y="1439"/>
                    <a:pt x="5925" y="1108"/>
                    <a:pt x="5709" y="999"/>
                  </a:cubicBezTo>
                  <a:cubicBezTo>
                    <a:pt x="5593" y="723"/>
                    <a:pt x="5165" y="0"/>
                    <a:pt x="3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3" name="Google Shape;533;p65"/>
            <p:cNvSpPr/>
            <p:nvPr/>
          </p:nvSpPr>
          <p:spPr>
            <a:xfrm>
              <a:off x="5999200" y="1738750"/>
              <a:ext cx="47600" cy="10825"/>
            </a:xfrm>
            <a:custGeom>
              <a:rect b="b" l="l" r="r" t="t"/>
              <a:pathLst>
                <a:path extrusionOk="0" h="433" w="1904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3"/>
                    <a:pt x="216" y="433"/>
                  </a:cubicBezTo>
                  <a:lnTo>
                    <a:pt x="1688" y="433"/>
                  </a:lnTo>
                  <a:cubicBezTo>
                    <a:pt x="1806" y="433"/>
                    <a:pt x="1903" y="335"/>
                    <a:pt x="1903" y="217"/>
                  </a:cubicBezTo>
                  <a:cubicBezTo>
                    <a:pt x="1903" y="96"/>
                    <a:pt x="1806" y="1"/>
                    <a:pt x="1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5999200" y="1778550"/>
              <a:ext cx="84300" cy="10825"/>
            </a:xfrm>
            <a:custGeom>
              <a:rect b="b" l="l" r="r" t="t"/>
              <a:pathLst>
                <a:path extrusionOk="0" h="433" w="3372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3"/>
                    <a:pt x="216" y="433"/>
                  </a:cubicBezTo>
                  <a:lnTo>
                    <a:pt x="3156" y="433"/>
                  </a:lnTo>
                  <a:cubicBezTo>
                    <a:pt x="3277" y="433"/>
                    <a:pt x="3372" y="335"/>
                    <a:pt x="3372" y="217"/>
                  </a:cubicBezTo>
                  <a:cubicBezTo>
                    <a:pt x="3372" y="96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65"/>
            <p:cNvSpPr/>
            <p:nvPr/>
          </p:nvSpPr>
          <p:spPr>
            <a:xfrm>
              <a:off x="5999200" y="1799350"/>
              <a:ext cx="84300" cy="10825"/>
            </a:xfrm>
            <a:custGeom>
              <a:rect b="b" l="l" r="r" t="t"/>
              <a:pathLst>
                <a:path extrusionOk="0" h="433" w="3372">
                  <a:moveTo>
                    <a:pt x="216" y="1"/>
                  </a:moveTo>
                  <a:cubicBezTo>
                    <a:pt x="98" y="1"/>
                    <a:pt x="1" y="99"/>
                    <a:pt x="1" y="217"/>
                  </a:cubicBezTo>
                  <a:cubicBezTo>
                    <a:pt x="1" y="338"/>
                    <a:pt x="98" y="433"/>
                    <a:pt x="216" y="433"/>
                  </a:cubicBezTo>
                  <a:lnTo>
                    <a:pt x="3156" y="433"/>
                  </a:lnTo>
                  <a:cubicBezTo>
                    <a:pt x="3277" y="433"/>
                    <a:pt x="3372" y="338"/>
                    <a:pt x="3372" y="217"/>
                  </a:cubicBezTo>
                  <a:cubicBezTo>
                    <a:pt x="3372" y="99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65"/>
            <p:cNvSpPr/>
            <p:nvPr/>
          </p:nvSpPr>
          <p:spPr>
            <a:xfrm>
              <a:off x="5999200" y="1820225"/>
              <a:ext cx="84300" cy="10825"/>
            </a:xfrm>
            <a:custGeom>
              <a:rect b="b" l="l" r="r" t="t"/>
              <a:pathLst>
                <a:path extrusionOk="0" h="433" w="3372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2"/>
                    <a:pt x="216" y="432"/>
                  </a:cubicBezTo>
                  <a:lnTo>
                    <a:pt x="3156" y="432"/>
                  </a:lnTo>
                  <a:cubicBezTo>
                    <a:pt x="3277" y="432"/>
                    <a:pt x="3372" y="335"/>
                    <a:pt x="3372" y="217"/>
                  </a:cubicBezTo>
                  <a:cubicBezTo>
                    <a:pt x="3372" y="96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65"/>
            <p:cNvSpPr/>
            <p:nvPr/>
          </p:nvSpPr>
          <p:spPr>
            <a:xfrm>
              <a:off x="5999200" y="1841025"/>
              <a:ext cx="84300" cy="10825"/>
            </a:xfrm>
            <a:custGeom>
              <a:rect b="b" l="l" r="r" t="t"/>
              <a:pathLst>
                <a:path extrusionOk="0" h="433" w="3372">
                  <a:moveTo>
                    <a:pt x="216" y="1"/>
                  </a:moveTo>
                  <a:cubicBezTo>
                    <a:pt x="98" y="1"/>
                    <a:pt x="1" y="98"/>
                    <a:pt x="1" y="216"/>
                  </a:cubicBezTo>
                  <a:cubicBezTo>
                    <a:pt x="1" y="337"/>
                    <a:pt x="98" y="432"/>
                    <a:pt x="216" y="432"/>
                  </a:cubicBezTo>
                  <a:lnTo>
                    <a:pt x="3156" y="432"/>
                  </a:lnTo>
                  <a:cubicBezTo>
                    <a:pt x="3277" y="432"/>
                    <a:pt x="3372" y="337"/>
                    <a:pt x="3372" y="216"/>
                  </a:cubicBezTo>
                  <a:cubicBezTo>
                    <a:pt x="3372" y="98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65"/>
            <p:cNvSpPr/>
            <p:nvPr/>
          </p:nvSpPr>
          <p:spPr>
            <a:xfrm>
              <a:off x="5896425" y="1633075"/>
              <a:ext cx="30900" cy="13275"/>
            </a:xfrm>
            <a:custGeom>
              <a:rect b="b" l="l" r="r" t="t"/>
              <a:pathLst>
                <a:path extrusionOk="0" h="531" w="1236">
                  <a:moveTo>
                    <a:pt x="619" y="0"/>
                  </a:moveTo>
                  <a:cubicBezTo>
                    <a:pt x="455" y="0"/>
                    <a:pt x="291" y="42"/>
                    <a:pt x="145" y="126"/>
                  </a:cubicBezTo>
                  <a:cubicBezTo>
                    <a:pt x="38" y="183"/>
                    <a:pt x="1" y="316"/>
                    <a:pt x="61" y="419"/>
                  </a:cubicBezTo>
                  <a:cubicBezTo>
                    <a:pt x="100" y="490"/>
                    <a:pt x="174" y="530"/>
                    <a:pt x="250" y="530"/>
                  </a:cubicBezTo>
                  <a:cubicBezTo>
                    <a:pt x="286" y="530"/>
                    <a:pt x="322" y="521"/>
                    <a:pt x="355" y="503"/>
                  </a:cubicBezTo>
                  <a:cubicBezTo>
                    <a:pt x="437" y="456"/>
                    <a:pt x="528" y="433"/>
                    <a:pt x="619" y="433"/>
                  </a:cubicBezTo>
                  <a:cubicBezTo>
                    <a:pt x="707" y="433"/>
                    <a:pt x="795" y="455"/>
                    <a:pt x="876" y="497"/>
                  </a:cubicBezTo>
                  <a:cubicBezTo>
                    <a:pt x="912" y="520"/>
                    <a:pt x="952" y="531"/>
                    <a:pt x="992" y="531"/>
                  </a:cubicBezTo>
                  <a:cubicBezTo>
                    <a:pt x="1063" y="531"/>
                    <a:pt x="1132" y="496"/>
                    <a:pt x="1172" y="431"/>
                  </a:cubicBezTo>
                  <a:cubicBezTo>
                    <a:pt x="1236" y="330"/>
                    <a:pt x="1207" y="195"/>
                    <a:pt x="1106" y="131"/>
                  </a:cubicBezTo>
                  <a:cubicBezTo>
                    <a:pt x="956" y="44"/>
                    <a:pt x="787" y="0"/>
                    <a:pt x="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9" name="Google Shape;539;p65"/>
            <p:cNvSpPr/>
            <p:nvPr/>
          </p:nvSpPr>
          <p:spPr>
            <a:xfrm>
              <a:off x="5942275" y="1633075"/>
              <a:ext cx="30825" cy="13225"/>
            </a:xfrm>
            <a:custGeom>
              <a:rect b="b" l="l" r="r" t="t"/>
              <a:pathLst>
                <a:path extrusionOk="0" h="529" w="1233">
                  <a:moveTo>
                    <a:pt x="617" y="0"/>
                  </a:moveTo>
                  <a:cubicBezTo>
                    <a:pt x="449" y="0"/>
                    <a:pt x="280" y="44"/>
                    <a:pt x="130" y="131"/>
                  </a:cubicBezTo>
                  <a:cubicBezTo>
                    <a:pt x="29" y="195"/>
                    <a:pt x="0" y="327"/>
                    <a:pt x="64" y="428"/>
                  </a:cubicBezTo>
                  <a:cubicBezTo>
                    <a:pt x="106" y="493"/>
                    <a:pt x="176" y="529"/>
                    <a:pt x="248" y="529"/>
                  </a:cubicBezTo>
                  <a:cubicBezTo>
                    <a:pt x="287" y="529"/>
                    <a:pt x="327" y="518"/>
                    <a:pt x="363" y="494"/>
                  </a:cubicBezTo>
                  <a:cubicBezTo>
                    <a:pt x="442" y="452"/>
                    <a:pt x="529" y="431"/>
                    <a:pt x="616" y="431"/>
                  </a:cubicBezTo>
                  <a:cubicBezTo>
                    <a:pt x="707" y="431"/>
                    <a:pt x="799" y="454"/>
                    <a:pt x="881" y="500"/>
                  </a:cubicBezTo>
                  <a:cubicBezTo>
                    <a:pt x="915" y="520"/>
                    <a:pt x="952" y="529"/>
                    <a:pt x="988" y="529"/>
                  </a:cubicBezTo>
                  <a:cubicBezTo>
                    <a:pt x="1063" y="529"/>
                    <a:pt x="1136" y="489"/>
                    <a:pt x="1175" y="419"/>
                  </a:cubicBezTo>
                  <a:cubicBezTo>
                    <a:pt x="1233" y="316"/>
                    <a:pt x="1198" y="183"/>
                    <a:pt x="1092" y="126"/>
                  </a:cubicBezTo>
                  <a:cubicBezTo>
                    <a:pt x="945" y="42"/>
                    <a:pt x="78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40" name="Google Shape;540;p65"/>
          <p:cNvSpPr txBox="1"/>
          <p:nvPr/>
        </p:nvSpPr>
        <p:spPr>
          <a:xfrm>
            <a:off x="1628225" y="3303950"/>
            <a:ext cx="149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국방부 해커톤 4위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2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92"/>
          <p:cNvSpPr txBox="1"/>
          <p:nvPr>
            <p:ph type="title"/>
          </p:nvPr>
        </p:nvSpPr>
        <p:spPr>
          <a:xfrm>
            <a:off x="603657" y="37171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크롤링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6" name="Google Shape;806;p92"/>
          <p:cNvSpPr txBox="1"/>
          <p:nvPr>
            <p:ph idx="1" type="body"/>
          </p:nvPr>
        </p:nvSpPr>
        <p:spPr>
          <a:xfrm>
            <a:off x="603650" y="1607400"/>
            <a:ext cx="4144800" cy="19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실시간으로 데이터를 수집하여 최신화된 정보들을 사용자에게 안내하기 위해 사용합니다.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7" name="Google Shape;80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500" y="944400"/>
            <a:ext cx="2902575" cy="29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500" y="3846975"/>
            <a:ext cx="2885525" cy="705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3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93"/>
          <p:cNvSpPr txBox="1"/>
          <p:nvPr>
            <p:ph type="title"/>
          </p:nvPr>
        </p:nvSpPr>
        <p:spPr>
          <a:xfrm>
            <a:off x="603657" y="37171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MVC</a:t>
            </a:r>
            <a:endParaRPr/>
          </a:p>
        </p:txBody>
      </p:sp>
      <p:sp>
        <p:nvSpPr>
          <p:cNvPr id="815" name="Google Shape;815;p93"/>
          <p:cNvSpPr txBox="1"/>
          <p:nvPr>
            <p:ph idx="1" type="body"/>
          </p:nvPr>
        </p:nvSpPr>
        <p:spPr>
          <a:xfrm>
            <a:off x="603650" y="1607400"/>
            <a:ext cx="41448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서로간의 협업에서 편리하며 유지보수 절감 들의 이점을 가집니다.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6" name="Google Shape;81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975" y="1525175"/>
            <a:ext cx="3421500" cy="310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4"/>
          <p:cNvSpPr/>
          <p:nvPr/>
        </p:nvSpPr>
        <p:spPr>
          <a:xfrm>
            <a:off x="7827900" y="0"/>
            <a:ext cx="1316100" cy="1316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94"/>
          <p:cNvSpPr txBox="1"/>
          <p:nvPr>
            <p:ph type="title"/>
          </p:nvPr>
        </p:nvSpPr>
        <p:spPr>
          <a:xfrm>
            <a:off x="603657" y="371711"/>
            <a:ext cx="32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GPT </a:t>
            </a:r>
            <a:endParaRPr/>
          </a:p>
        </p:txBody>
      </p:sp>
      <p:sp>
        <p:nvSpPr>
          <p:cNvPr id="823" name="Google Shape;823;p94"/>
          <p:cNvSpPr txBox="1"/>
          <p:nvPr>
            <p:ph idx="1" type="body"/>
          </p:nvPr>
        </p:nvSpPr>
        <p:spPr>
          <a:xfrm>
            <a:off x="603650" y="1607400"/>
            <a:ext cx="4144800" cy="19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선정된 질문을 통해 Q&amp;A로 활용 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4" name="Google Shape;824;p94"/>
          <p:cNvPicPr preferRelativeResize="0"/>
          <p:nvPr/>
        </p:nvPicPr>
        <p:blipFill rotWithShape="1">
          <a:blip r:embed="rId3">
            <a:alphaModFix/>
          </a:blip>
          <a:srcRect b="0" l="0" r="10490" t="0"/>
          <a:stretch/>
        </p:blipFill>
        <p:spPr>
          <a:xfrm>
            <a:off x="4794425" y="515900"/>
            <a:ext cx="3841350" cy="41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5"/>
          <p:cNvSpPr txBox="1"/>
          <p:nvPr>
            <p:ph type="ctrTitle"/>
          </p:nvPr>
        </p:nvSpPr>
        <p:spPr>
          <a:xfrm>
            <a:off x="763050" y="489200"/>
            <a:ext cx="7617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일 정</a:t>
            </a:r>
            <a:endParaRPr sz="4000"/>
          </a:p>
        </p:txBody>
      </p:sp>
      <p:sp>
        <p:nvSpPr>
          <p:cNvPr id="830" name="Google Shape;830;p95"/>
          <p:cNvSpPr txBox="1"/>
          <p:nvPr/>
        </p:nvSpPr>
        <p:spPr>
          <a:xfrm>
            <a:off x="621250" y="1485175"/>
            <a:ext cx="72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graphicFrame>
        <p:nvGraphicFramePr>
          <p:cNvPr id="831" name="Google Shape;831;p95"/>
          <p:cNvGraphicFramePr/>
          <p:nvPr/>
        </p:nvGraphicFramePr>
        <p:xfrm>
          <a:off x="285750" y="16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{ECC01515-E0DA-4E8A-B692-5E2A4357D836}</a:tableStyleId>
              </a:tblPr>
              <a:tblGrid>
                <a:gridCol w="962025"/>
                <a:gridCol w="942975"/>
                <a:gridCol w="942975"/>
                <a:gridCol w="971550"/>
                <a:gridCol w="942975"/>
                <a:gridCol w="942975"/>
                <a:gridCol w="962025"/>
                <a:gridCol w="952500"/>
                <a:gridCol w="952500"/>
              </a:tblGrid>
              <a:tr h="22860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Frontend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기본적인 UI 작성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크롤링 데이터 UI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solidFill>
                      <a:srgbClr val="E7E6E6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보고서 UI 작성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ChatGPT Q&amp;A 이식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A"/>
                    </a:solidFill>
                  </a:tcPr>
                </a:tc>
                <a:tc hMerge="1"/>
                <a:tc hMerge="1"/>
                <a:tc hMerge="1"/>
              </a:tr>
              <a:tr h="22860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Backend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자연식 제작 알고리즘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1F2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7E6E6"/>
                    </a:solidFill>
                  </a:tcPr>
                </a:tc>
              </a:tr>
              <a:tr h="228600">
                <a:tc v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크롤링 제작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C2E6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크롤링 서버 이식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C2E6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7E6E6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UI - 서버 연결 1차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C2E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2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solidFill>
                      <a:srgbClr val="E7E6E6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UI - 서버 연결 2차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C2E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solidFill>
                      <a:srgbClr val="E7E6E6"/>
                    </a:solidFill>
                  </a:tcPr>
                </a:tc>
              </a:tr>
              <a:tr h="22860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INFRA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WEB서버 생성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CEC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서버 로드 벨런싱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무중단 배포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 hMerge="1"/>
                <a:tc hMerge="1"/>
                <a:tc hMerge="1"/>
              </a:tr>
              <a:tr h="228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아파치 카프카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4D6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　</a:t>
                      </a:r>
                      <a:endParaRPr sz="1200"/>
                    </a:p>
                  </a:txBody>
                  <a:tcPr marT="9525" marB="91425" marR="9525" marL="9525" anchor="ctr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 anchor="ctr"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3월 전반기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3월 후반기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4월 전반기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CECE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4월 후반기</a:t>
                      </a:r>
                      <a:endParaRPr sz="1200"/>
                    </a:p>
                  </a:txBody>
                  <a:tcPr marT="9525" marB="91425" marR="9525" marL="95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6"/>
          <p:cNvSpPr txBox="1"/>
          <p:nvPr>
            <p:ph type="ctrTitle"/>
          </p:nvPr>
        </p:nvSpPr>
        <p:spPr>
          <a:xfrm>
            <a:off x="673350" y="2035000"/>
            <a:ext cx="7617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감사합니다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475" y="372213"/>
            <a:ext cx="5780801" cy="439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46" name="Google Shape;546;p66"/>
          <p:cNvCxnSpPr/>
          <p:nvPr/>
        </p:nvCxnSpPr>
        <p:spPr>
          <a:xfrm>
            <a:off x="2833900" y="1828975"/>
            <a:ext cx="2652600" cy="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66"/>
          <p:cNvSpPr txBox="1"/>
          <p:nvPr/>
        </p:nvSpPr>
        <p:spPr>
          <a:xfrm>
            <a:off x="2638925" y="1149025"/>
            <a:ext cx="57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8" name="Google Shape;548;p66"/>
          <p:cNvSpPr txBox="1"/>
          <p:nvPr/>
        </p:nvSpPr>
        <p:spPr>
          <a:xfrm>
            <a:off x="7942850" y="958525"/>
            <a:ext cx="3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7"/>
          <p:cNvSpPr/>
          <p:nvPr/>
        </p:nvSpPr>
        <p:spPr>
          <a:xfrm>
            <a:off x="-472600" y="997800"/>
            <a:ext cx="9253200" cy="3147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7"/>
          <p:cNvSpPr/>
          <p:nvPr/>
        </p:nvSpPr>
        <p:spPr>
          <a:xfrm rot="5400000">
            <a:off x="4440800" y="360450"/>
            <a:ext cx="1182600" cy="11826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7"/>
          <p:cNvSpPr/>
          <p:nvPr/>
        </p:nvSpPr>
        <p:spPr>
          <a:xfrm rot="-5400000">
            <a:off x="-38100" y="3903750"/>
            <a:ext cx="1182600" cy="11826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7"/>
          <p:cNvSpPr txBox="1"/>
          <p:nvPr>
            <p:ph type="title"/>
          </p:nvPr>
        </p:nvSpPr>
        <p:spPr>
          <a:xfrm>
            <a:off x="526225" y="1824375"/>
            <a:ext cx="5587200" cy="13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Nanum Gothic"/>
                <a:ea typeface="Nanum Gothic"/>
                <a:cs typeface="Nanum Gothic"/>
                <a:sym typeface="Nanum Gothic"/>
              </a:rPr>
              <a:t>소비자의 요구</a:t>
            </a:r>
            <a:endParaRPr sz="5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7" name="Google Shape;557;p67"/>
          <p:cNvPicPr preferRelativeResize="0"/>
          <p:nvPr/>
        </p:nvPicPr>
        <p:blipFill rotWithShape="1">
          <a:blip r:embed="rId3">
            <a:alphaModFix/>
          </a:blip>
          <a:srcRect b="0" l="27771" r="27771" t="0"/>
          <a:stretch/>
        </p:blipFill>
        <p:spPr>
          <a:xfrm>
            <a:off x="6581374" y="847625"/>
            <a:ext cx="2199300" cy="32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558" name="Google Shape;558;p67"/>
          <p:cNvCxnSpPr/>
          <p:nvPr/>
        </p:nvCxnSpPr>
        <p:spPr>
          <a:xfrm>
            <a:off x="4263200" y="2652975"/>
            <a:ext cx="20100" cy="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864" y="490987"/>
            <a:ext cx="6242274" cy="416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68"/>
          <p:cNvCxnSpPr/>
          <p:nvPr/>
        </p:nvCxnSpPr>
        <p:spPr>
          <a:xfrm flipH="1" rot="10800000">
            <a:off x="5954225" y="2345500"/>
            <a:ext cx="1439400" cy="8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8"/>
          <p:cNvCxnSpPr/>
          <p:nvPr/>
        </p:nvCxnSpPr>
        <p:spPr>
          <a:xfrm flipH="1" rot="10800000">
            <a:off x="1922500" y="2625200"/>
            <a:ext cx="1439400" cy="8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9"/>
          <p:cNvSpPr txBox="1"/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반려동물과 함께 갈 수 있는 장소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1" name="Google Shape;5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75" y="622425"/>
            <a:ext cx="4563150" cy="45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9"/>
          <p:cNvPicPr preferRelativeResize="0"/>
          <p:nvPr/>
        </p:nvPicPr>
        <p:blipFill rotWithShape="1">
          <a:blip r:embed="rId4">
            <a:alphaModFix/>
          </a:blip>
          <a:srcRect b="32751" l="29456" r="38991" t="18791"/>
          <a:stretch/>
        </p:blipFill>
        <p:spPr>
          <a:xfrm>
            <a:off x="1850438" y="1536700"/>
            <a:ext cx="1588800" cy="1626300"/>
          </a:xfrm>
          <a:prstGeom prst="roundRect">
            <a:avLst>
              <a:gd fmla="val 10075" name="adj"/>
            </a:avLst>
          </a:prstGeom>
          <a:noFill/>
          <a:ln>
            <a:noFill/>
          </a:ln>
        </p:spPr>
      </p:pic>
      <p:pic>
        <p:nvPicPr>
          <p:cNvPr id="573" name="Google Shape;57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6425" y="1591500"/>
            <a:ext cx="3703875" cy="219917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9"/>
          <p:cNvSpPr/>
          <p:nvPr/>
        </p:nvSpPr>
        <p:spPr>
          <a:xfrm>
            <a:off x="3795875" y="2349850"/>
            <a:ext cx="860700" cy="53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크롤링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5" name="Google Shape;57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2300" y="3296445"/>
            <a:ext cx="1693725" cy="10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9"/>
          <p:cNvSpPr txBox="1"/>
          <p:nvPr/>
        </p:nvSpPr>
        <p:spPr>
          <a:xfrm>
            <a:off x="4890850" y="4509275"/>
            <a:ext cx="33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475" y="372213"/>
            <a:ext cx="5780801" cy="439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82" name="Google Shape;582;p70"/>
          <p:cNvCxnSpPr/>
          <p:nvPr/>
        </p:nvCxnSpPr>
        <p:spPr>
          <a:xfrm>
            <a:off x="5537300" y="2105625"/>
            <a:ext cx="1115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70"/>
          <p:cNvCxnSpPr/>
          <p:nvPr/>
        </p:nvCxnSpPr>
        <p:spPr>
          <a:xfrm>
            <a:off x="2833900" y="1828975"/>
            <a:ext cx="2652600" cy="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70"/>
          <p:cNvSpPr txBox="1"/>
          <p:nvPr/>
        </p:nvSpPr>
        <p:spPr>
          <a:xfrm>
            <a:off x="2638925" y="1149025"/>
            <a:ext cx="57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85" name="Google Shape;585;p70"/>
          <p:cNvSpPr txBox="1"/>
          <p:nvPr/>
        </p:nvSpPr>
        <p:spPr>
          <a:xfrm>
            <a:off x="7942850" y="958525"/>
            <a:ext cx="3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/>
          <p:nvPr>
            <p:ph type="ctrTitle"/>
          </p:nvPr>
        </p:nvSpPr>
        <p:spPr>
          <a:xfrm>
            <a:off x="673300" y="327500"/>
            <a:ext cx="76179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소비자의 양육비 사용처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1" name="Google Shape;59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937" y="1190913"/>
            <a:ext cx="3488626" cy="333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71"/>
          <p:cNvCxnSpPr/>
          <p:nvPr/>
        </p:nvCxnSpPr>
        <p:spPr>
          <a:xfrm flipH="1" rot="10800000">
            <a:off x="4901600" y="3075925"/>
            <a:ext cx="324600" cy="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imal Center XL by Slidesgo">
  <a:themeElements>
    <a:clrScheme name="Simple Light">
      <a:dk1>
        <a:srgbClr val="2E2E2E"/>
      </a:dk1>
      <a:lt1>
        <a:srgbClr val="F5F5F5"/>
      </a:lt1>
      <a:dk2>
        <a:srgbClr val="595959"/>
      </a:dk2>
      <a:lt2>
        <a:srgbClr val="EEEEEE"/>
      </a:lt2>
      <a:accent1>
        <a:srgbClr val="B3B9FB"/>
      </a:accent1>
      <a:accent2>
        <a:srgbClr val="FFDB8F"/>
      </a:accent2>
      <a:accent3>
        <a:srgbClr val="9DE0EE"/>
      </a:accent3>
      <a:accent4>
        <a:srgbClr val="D2D6FD"/>
      </a:accent4>
      <a:accent5>
        <a:srgbClr val="F3E0B7"/>
      </a:accent5>
      <a:accent6>
        <a:srgbClr val="C9F0F8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